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56" r:id="rId5"/>
    <p:sldId id="257" r:id="rId6"/>
    <p:sldId id="258" r:id="rId7"/>
    <p:sldId id="259" r:id="rId8"/>
    <p:sldId id="262" r:id="rId9"/>
    <p:sldId id="265" r:id="rId10"/>
    <p:sldId id="261" r:id="rId11"/>
    <p:sldId id="263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CBA09C-22DE-4643-B283-B6C40BB55C93}" v="12" dt="2021-11-20T01:09:21.564"/>
    <p1510:client id="{12408312-0B81-4159-B9CE-A32470698CA3}" v="228" dt="2021-11-20T01:32:45.449"/>
    <p1510:client id="{2E83284E-DAF4-4DFC-B087-1DDCDCAD1A6D}" v="71" dt="2021-11-19T21:29:02.688"/>
    <p1510:client id="{2EDA9375-1B1A-4CC4-9156-36F38EAF571C}" v="7" dt="2021-11-20T18:55:45.048"/>
    <p1510:client id="{30641197-7E07-42B4-97DA-2C73BF834852}" v="423" dt="2021-11-20T01:21:20.581"/>
    <p1510:client id="{52BABFBC-E4A2-400F-9523-5CAB29A4C6C8}" v="4" dt="2021-11-20T01:29:04.940"/>
    <p1510:client id="{63E76BAA-E1BC-48D5-B0CB-ECD71CB04E87}" v="3" dt="2021-11-20T02:12:36.072"/>
    <p1510:client id="{72978C55-405E-4FD8-A500-FE5B03990BB7}" v="4" dt="2021-11-20T15:40:30.993"/>
    <p1510:client id="{7741CA55-414C-451A-880D-5E7D8D78B5B5}" v="380" dt="2021-11-20T00:57:06.125"/>
    <p1510:client id="{811F7239-3632-49FB-B931-C6294255C869}" v="42" dt="2021-11-20T01:34:16.107"/>
    <p1510:client id="{9353E9BD-8B73-480B-B5DD-6AB9F4A3679C}" v="23" dt="2021-11-20T02:08:51.922"/>
    <p1510:client id="{94623A07-E226-466C-8E16-F5C5C52B95E3}" v="27" dt="2021-11-20T01:27:35.545"/>
    <p1510:client id="{A4310929-7AAF-4461-9910-B6D6B2C991E7}" v="332" dt="2021-11-20T01:39:52.077"/>
    <p1510:client id="{AB9805DA-4EA2-4B5D-A5C6-6E9823749D22}" v="203" dt="2021-11-20T01:23:21.049"/>
    <p1510:client id="{B47834A1-F836-4FCB-9365-34D0856E9953}" v="10" dt="2021-11-20T02:05:29.518"/>
    <p1510:client id="{BEEBE700-927F-4AE3-90CB-9CDC16265045}" v="40" dt="2021-11-20T20:43:59.446"/>
    <p1510:client id="{C0810761-BDD6-4D1E-8D27-6B746523B3B5}" v="25" dt="2021-11-19T21:17:42.682"/>
    <p1510:client id="{CBA927E8-F8D6-438F-B809-8AAA23E00380}" v="3" dt="2021-11-20T01:34:35.603"/>
    <p1510:client id="{CE18E2FD-6EE9-4EE8-85F2-64120E82881C}" v="66" dt="2021-11-20T01:26:35.798"/>
    <p1510:client id="{D65662D6-7DAE-498A-A4A3-8EF94BF65560}" v="313" dt="2021-11-20T02:00:20.303"/>
    <p1510:client id="{D80D4CBD-C2F0-4B13-85CB-87EA7D87BFAE}" v="67" dt="2021-11-19T22:42:35.054"/>
    <p1510:client id="{DF4ECCD9-CCF8-4BC2-A4A1-2FD099022582}" v="13" dt="2021-11-20T03:23:51.491"/>
    <p1510:client id="{E53D6643-996C-465F-823B-CA24D1BCD4BD}" v="1" dt="2021-11-20T01:39:36.261"/>
    <p1510:client id="{E9A8D640-00D6-49FA-BA92-56AB524032F1}" v="34" dt="2021-11-20T01:36:59.439"/>
    <p1510:client id="{EC4335F4-E834-4293-A1C4-830D0F766B97}" v="311" dt="2021-11-20T01:31:56.350"/>
    <p1510:client id="{F1D0F62B-4CF0-447A-A380-96B03736E2B3}" v="3" dt="2021-11-20T03:24:50.516"/>
    <p1510:client id="{FA635C88-4CA0-4013-8D56-FDA00CAC2383}" v="1" dt="2021-11-20T02:13:52.2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dbalkar, Adil" userId="S::ashedba1@depaul.edu::41fd4f7b-9dfd-4929-a982-3ee25aaf0cee" providerId="AD" clId="Web-{CBA927E8-F8D6-438F-B809-8AAA23E00380}"/>
    <pc:docChg chg="modSld">
      <pc:chgData name="Shedbalkar, Adil" userId="S::ashedba1@depaul.edu::41fd4f7b-9dfd-4929-a982-3ee25aaf0cee" providerId="AD" clId="Web-{CBA927E8-F8D6-438F-B809-8AAA23E00380}" dt="2021-11-20T01:34:35.603" v="2" actId="14100"/>
      <pc:docMkLst>
        <pc:docMk/>
      </pc:docMkLst>
      <pc:sldChg chg="modSp">
        <pc:chgData name="Shedbalkar, Adil" userId="S::ashedba1@depaul.edu::41fd4f7b-9dfd-4929-a982-3ee25aaf0cee" providerId="AD" clId="Web-{CBA927E8-F8D6-438F-B809-8AAA23E00380}" dt="2021-11-20T01:34:35.603" v="2" actId="14100"/>
        <pc:sldMkLst>
          <pc:docMk/>
          <pc:sldMk cId="517481346" sldId="260"/>
        </pc:sldMkLst>
        <pc:spChg chg="mod">
          <ac:chgData name="Shedbalkar, Adil" userId="S::ashedba1@depaul.edu::41fd4f7b-9dfd-4929-a982-3ee25aaf0cee" providerId="AD" clId="Web-{CBA927E8-F8D6-438F-B809-8AAA23E00380}" dt="2021-11-20T01:34:35.603" v="2" actId="14100"/>
          <ac:spMkLst>
            <pc:docMk/>
            <pc:sldMk cId="517481346" sldId="260"/>
            <ac:spMk id="3" creationId="{5A007552-DE92-4A66-950F-62B84426B8DE}"/>
          </ac:spMkLst>
        </pc:spChg>
      </pc:sldChg>
    </pc:docChg>
  </pc:docChgLst>
  <pc:docChgLst>
    <pc:chgData name="Shedbalkar, Adil" userId="S::ashedba1@depaul.edu::41fd4f7b-9dfd-4929-a982-3ee25aaf0cee" providerId="AD" clId="Web-{30641197-7E07-42B4-97DA-2C73BF834852}"/>
    <pc:docChg chg="addSld modSld">
      <pc:chgData name="Shedbalkar, Adil" userId="S::ashedba1@depaul.edu::41fd4f7b-9dfd-4929-a982-3ee25aaf0cee" providerId="AD" clId="Web-{30641197-7E07-42B4-97DA-2C73BF834852}" dt="2021-11-20T01:21:20.581" v="421" actId="20577"/>
      <pc:docMkLst>
        <pc:docMk/>
      </pc:docMkLst>
      <pc:sldChg chg="modSp">
        <pc:chgData name="Shedbalkar, Adil" userId="S::ashedba1@depaul.edu::41fd4f7b-9dfd-4929-a982-3ee25aaf0cee" providerId="AD" clId="Web-{30641197-7E07-42B4-97DA-2C73BF834852}" dt="2021-11-20T01:03:19.695" v="1" actId="14100"/>
        <pc:sldMkLst>
          <pc:docMk/>
          <pc:sldMk cId="2182159967" sldId="257"/>
        </pc:sldMkLst>
        <pc:spChg chg="mod">
          <ac:chgData name="Shedbalkar, Adil" userId="S::ashedba1@depaul.edu::41fd4f7b-9dfd-4929-a982-3ee25aaf0cee" providerId="AD" clId="Web-{30641197-7E07-42B4-97DA-2C73BF834852}" dt="2021-11-20T01:03:19.695" v="1" actId="14100"/>
          <ac:spMkLst>
            <pc:docMk/>
            <pc:sldMk cId="2182159967" sldId="257"/>
            <ac:spMk id="3" creationId="{155D8F16-E2F7-4FB5-A00C-FBC0094C1C1B}"/>
          </ac:spMkLst>
        </pc:spChg>
      </pc:sldChg>
      <pc:sldChg chg="modSp">
        <pc:chgData name="Shedbalkar, Adil" userId="S::ashedba1@depaul.edu::41fd4f7b-9dfd-4929-a982-3ee25aaf0cee" providerId="AD" clId="Web-{30641197-7E07-42B4-97DA-2C73BF834852}" dt="2021-11-20T01:08:48.974" v="171" actId="20577"/>
        <pc:sldMkLst>
          <pc:docMk/>
          <pc:sldMk cId="3090334181" sldId="258"/>
        </pc:sldMkLst>
        <pc:spChg chg="mod">
          <ac:chgData name="Shedbalkar, Adil" userId="S::ashedba1@depaul.edu::41fd4f7b-9dfd-4929-a982-3ee25aaf0cee" providerId="AD" clId="Web-{30641197-7E07-42B4-97DA-2C73BF834852}" dt="2021-11-20T01:08:48.974" v="171" actId="20577"/>
          <ac:spMkLst>
            <pc:docMk/>
            <pc:sldMk cId="3090334181" sldId="258"/>
            <ac:spMk id="3" creationId="{6AAB1415-EDD2-438D-B738-00EB123EEB70}"/>
          </ac:spMkLst>
        </pc:spChg>
      </pc:sldChg>
      <pc:sldChg chg="modSp new">
        <pc:chgData name="Shedbalkar, Adil" userId="S::ashedba1@depaul.edu::41fd4f7b-9dfd-4929-a982-3ee25aaf0cee" providerId="AD" clId="Web-{30641197-7E07-42B4-97DA-2C73BF834852}" dt="2021-11-20T01:21:20.581" v="421" actId="20577"/>
        <pc:sldMkLst>
          <pc:docMk/>
          <pc:sldMk cId="3507394849" sldId="259"/>
        </pc:sldMkLst>
        <pc:spChg chg="mod">
          <ac:chgData name="Shedbalkar, Adil" userId="S::ashedba1@depaul.edu::41fd4f7b-9dfd-4929-a982-3ee25aaf0cee" providerId="AD" clId="Web-{30641197-7E07-42B4-97DA-2C73BF834852}" dt="2021-11-20T01:09:04.646" v="197" actId="20577"/>
          <ac:spMkLst>
            <pc:docMk/>
            <pc:sldMk cId="3507394849" sldId="259"/>
            <ac:spMk id="2" creationId="{40AB7549-2EA4-4EE4-8A96-51684E9F9ACD}"/>
          </ac:spMkLst>
        </pc:spChg>
        <pc:spChg chg="mod">
          <ac:chgData name="Shedbalkar, Adil" userId="S::ashedba1@depaul.edu::41fd4f7b-9dfd-4929-a982-3ee25aaf0cee" providerId="AD" clId="Web-{30641197-7E07-42B4-97DA-2C73BF834852}" dt="2021-11-20T01:21:20.581" v="421" actId="20577"/>
          <ac:spMkLst>
            <pc:docMk/>
            <pc:sldMk cId="3507394849" sldId="259"/>
            <ac:spMk id="3" creationId="{5A007552-DE92-4A66-950F-62B84426B8DE}"/>
          </ac:spMkLst>
        </pc:spChg>
      </pc:sldChg>
    </pc:docChg>
  </pc:docChgLst>
  <pc:docChgLst>
    <pc:chgData name="Desai, Tejas" userId="S::tdesai5@depaul.edu::7617d128-0b88-45d7-9f9a-38dda45e8ad4" providerId="AD" clId="Web-{52BABFBC-E4A2-400F-9523-5CAB29A4C6C8}"/>
    <pc:docChg chg="modSld">
      <pc:chgData name="Desai, Tejas" userId="S::tdesai5@depaul.edu::7617d128-0b88-45d7-9f9a-38dda45e8ad4" providerId="AD" clId="Web-{52BABFBC-E4A2-400F-9523-5CAB29A4C6C8}" dt="2021-11-20T01:29:04.940" v="2" actId="14100"/>
      <pc:docMkLst>
        <pc:docMk/>
      </pc:docMkLst>
      <pc:sldChg chg="addSp delSp modSp">
        <pc:chgData name="Desai, Tejas" userId="S::tdesai5@depaul.edu::7617d128-0b88-45d7-9f9a-38dda45e8ad4" providerId="AD" clId="Web-{52BABFBC-E4A2-400F-9523-5CAB29A4C6C8}" dt="2021-11-20T01:29:04.940" v="2" actId="14100"/>
        <pc:sldMkLst>
          <pc:docMk/>
          <pc:sldMk cId="473922134" sldId="262"/>
        </pc:sldMkLst>
        <pc:spChg chg="del">
          <ac:chgData name="Desai, Tejas" userId="S::tdesai5@depaul.edu::7617d128-0b88-45d7-9f9a-38dda45e8ad4" providerId="AD" clId="Web-{52BABFBC-E4A2-400F-9523-5CAB29A4C6C8}" dt="2021-11-20T01:28:54.034" v="0"/>
          <ac:spMkLst>
            <pc:docMk/>
            <pc:sldMk cId="473922134" sldId="262"/>
            <ac:spMk id="3" creationId="{9E2F9E63-B898-410C-8F64-CA3578197634}"/>
          </ac:spMkLst>
        </pc:spChg>
        <pc:picChg chg="add mod ord">
          <ac:chgData name="Desai, Tejas" userId="S::tdesai5@depaul.edu::7617d128-0b88-45d7-9f9a-38dda45e8ad4" providerId="AD" clId="Web-{52BABFBC-E4A2-400F-9523-5CAB29A4C6C8}" dt="2021-11-20T01:29:04.940" v="2" actId="14100"/>
          <ac:picMkLst>
            <pc:docMk/>
            <pc:sldMk cId="473922134" sldId="262"/>
            <ac:picMk id="4" creationId="{D78B4E02-BCA4-4712-A90F-33F1E36E1DD6}"/>
          </ac:picMkLst>
        </pc:picChg>
      </pc:sldChg>
    </pc:docChg>
  </pc:docChgLst>
  <pc:docChgLst>
    <pc:chgData name="Desai, Tejas" userId="S::tdesai5@depaul.edu::7617d128-0b88-45d7-9f9a-38dda45e8ad4" providerId="AD" clId="Web-{FA635C88-4CA0-4013-8D56-FDA00CAC2383}"/>
    <pc:docChg chg="delSld">
      <pc:chgData name="Desai, Tejas" userId="S::tdesai5@depaul.edu::7617d128-0b88-45d7-9f9a-38dda45e8ad4" providerId="AD" clId="Web-{FA635C88-4CA0-4013-8D56-FDA00CAC2383}" dt="2021-11-20T02:13:52.212" v="0"/>
      <pc:docMkLst>
        <pc:docMk/>
      </pc:docMkLst>
      <pc:sldChg chg="del">
        <pc:chgData name="Desai, Tejas" userId="S::tdesai5@depaul.edu::7617d128-0b88-45d7-9f9a-38dda45e8ad4" providerId="AD" clId="Web-{FA635C88-4CA0-4013-8D56-FDA00CAC2383}" dt="2021-11-20T02:13:52.212" v="0"/>
        <pc:sldMkLst>
          <pc:docMk/>
          <pc:sldMk cId="517481346" sldId="260"/>
        </pc:sldMkLst>
      </pc:sldChg>
    </pc:docChg>
  </pc:docChgLst>
  <pc:docChgLst>
    <pc:chgData name="Shedbalkar, Adil" userId="S::ashedba1@depaul.edu::41fd4f7b-9dfd-4929-a982-3ee25aaf0cee" providerId="AD" clId="Web-{C0810761-BDD6-4D1E-8D27-6B746523B3B5}"/>
    <pc:docChg chg="modSld addMainMaster delMainMaster">
      <pc:chgData name="Shedbalkar, Adil" userId="S::ashedba1@depaul.edu::41fd4f7b-9dfd-4929-a982-3ee25aaf0cee" providerId="AD" clId="Web-{C0810761-BDD6-4D1E-8D27-6B746523B3B5}" dt="2021-11-19T21:17:42.682" v="24"/>
      <pc:docMkLst>
        <pc:docMk/>
      </pc:docMkLst>
      <pc:sldChg chg="addSp delSp modSp mod modClrScheme chgLayout">
        <pc:chgData name="Shedbalkar, Adil" userId="S::ashedba1@depaul.edu::41fd4f7b-9dfd-4929-a982-3ee25aaf0cee" providerId="AD" clId="Web-{C0810761-BDD6-4D1E-8D27-6B746523B3B5}" dt="2021-11-19T21:17:42.682" v="24"/>
        <pc:sldMkLst>
          <pc:docMk/>
          <pc:sldMk cId="109857222" sldId="256"/>
        </pc:sldMkLst>
        <pc:spChg chg="mod ord">
          <ac:chgData name="Shedbalkar, Adil" userId="S::ashedba1@depaul.edu::41fd4f7b-9dfd-4929-a982-3ee25aaf0cee" providerId="AD" clId="Web-{C0810761-BDD6-4D1E-8D27-6B746523B3B5}" dt="2021-11-19T21:17:29.041" v="18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Shedbalkar, Adil" userId="S::ashedba1@depaul.edu::41fd4f7b-9dfd-4929-a982-3ee25aaf0cee" providerId="AD" clId="Web-{C0810761-BDD6-4D1E-8D27-6B746523B3B5}" dt="2021-11-19T21:17:29.041" v="18"/>
          <ac:spMkLst>
            <pc:docMk/>
            <pc:sldMk cId="109857222" sldId="256"/>
            <ac:spMk id="3" creationId="{00000000-0000-0000-0000-000000000000}"/>
          </ac:spMkLst>
        </pc:spChg>
        <pc:spChg chg="add del mod">
          <ac:chgData name="Shedbalkar, Adil" userId="S::ashedba1@depaul.edu::41fd4f7b-9dfd-4929-a982-3ee25aaf0cee" providerId="AD" clId="Web-{C0810761-BDD6-4D1E-8D27-6B746523B3B5}" dt="2021-11-19T21:16:41.384" v="4"/>
          <ac:spMkLst>
            <pc:docMk/>
            <pc:sldMk cId="109857222" sldId="256"/>
            <ac:spMk id="5" creationId="{4D8FBD90-361A-45A6-AB28-3DABB983E010}"/>
          </ac:spMkLst>
        </pc:spChg>
        <pc:spChg chg="add del mod">
          <ac:chgData name="Shedbalkar, Adil" userId="S::ashedba1@depaul.edu::41fd4f7b-9dfd-4929-a982-3ee25aaf0cee" providerId="AD" clId="Web-{C0810761-BDD6-4D1E-8D27-6B746523B3B5}" dt="2021-11-19T21:16:53.478" v="10"/>
          <ac:spMkLst>
            <pc:docMk/>
            <pc:sldMk cId="109857222" sldId="256"/>
            <ac:spMk id="8" creationId="{11F1807B-8A54-4F4F-81F5-59962D496572}"/>
          </ac:spMkLst>
        </pc:spChg>
        <pc:spChg chg="add del mod">
          <ac:chgData name="Shedbalkar, Adil" userId="S::ashedba1@depaul.edu::41fd4f7b-9dfd-4929-a982-3ee25aaf0cee" providerId="AD" clId="Web-{C0810761-BDD6-4D1E-8D27-6B746523B3B5}" dt="2021-11-19T21:17:23.838" v="16"/>
          <ac:spMkLst>
            <pc:docMk/>
            <pc:sldMk cId="109857222" sldId="256"/>
            <ac:spMk id="11" creationId="{F93042AA-D78F-4696-94CE-B1411C995097}"/>
          </ac:spMkLst>
        </pc:spChg>
        <pc:spChg chg="add del mod">
          <ac:chgData name="Shedbalkar, Adil" userId="S::ashedba1@depaul.edu::41fd4f7b-9dfd-4929-a982-3ee25aaf0cee" providerId="AD" clId="Web-{C0810761-BDD6-4D1E-8D27-6B746523B3B5}" dt="2021-11-19T21:17:42.682" v="23"/>
          <ac:spMkLst>
            <pc:docMk/>
            <pc:sldMk cId="109857222" sldId="256"/>
            <ac:spMk id="14" creationId="{46588263-A3B2-4AE1-9F75-28E243CC2D66}"/>
          </ac:spMkLst>
        </pc:spChg>
        <pc:picChg chg="add del mod">
          <ac:chgData name="Shedbalkar, Adil" userId="S::ashedba1@depaul.edu::41fd4f7b-9dfd-4929-a982-3ee25aaf0cee" providerId="AD" clId="Web-{C0810761-BDD6-4D1E-8D27-6B746523B3B5}" dt="2021-11-19T21:16:41.384" v="5"/>
          <ac:picMkLst>
            <pc:docMk/>
            <pc:sldMk cId="109857222" sldId="256"/>
            <ac:picMk id="4" creationId="{E6A967D2-4D88-4204-BC33-C986D9A99F18}"/>
          </ac:picMkLst>
        </pc:picChg>
        <pc:picChg chg="add del mod">
          <ac:chgData name="Shedbalkar, Adil" userId="S::ashedba1@depaul.edu::41fd4f7b-9dfd-4929-a982-3ee25aaf0cee" providerId="AD" clId="Web-{C0810761-BDD6-4D1E-8D27-6B746523B3B5}" dt="2021-11-19T21:16:53.478" v="11"/>
          <ac:picMkLst>
            <pc:docMk/>
            <pc:sldMk cId="109857222" sldId="256"/>
            <ac:picMk id="7" creationId="{5904E205-0942-4084-8A48-F412A258E3F5}"/>
          </ac:picMkLst>
        </pc:picChg>
        <pc:picChg chg="add del mod">
          <ac:chgData name="Shedbalkar, Adil" userId="S::ashedba1@depaul.edu::41fd4f7b-9dfd-4929-a982-3ee25aaf0cee" providerId="AD" clId="Web-{C0810761-BDD6-4D1E-8D27-6B746523B3B5}" dt="2021-11-19T21:17:23.838" v="17"/>
          <ac:picMkLst>
            <pc:docMk/>
            <pc:sldMk cId="109857222" sldId="256"/>
            <ac:picMk id="10" creationId="{3669FDCB-3B45-44FE-B6AD-3E37552A70C1}"/>
          </ac:picMkLst>
        </pc:picChg>
        <pc:picChg chg="add del mod">
          <ac:chgData name="Shedbalkar, Adil" userId="S::ashedba1@depaul.edu::41fd4f7b-9dfd-4929-a982-3ee25aaf0cee" providerId="AD" clId="Web-{C0810761-BDD6-4D1E-8D27-6B746523B3B5}" dt="2021-11-19T21:17:42.682" v="24"/>
          <ac:picMkLst>
            <pc:docMk/>
            <pc:sldMk cId="109857222" sldId="256"/>
            <ac:picMk id="13" creationId="{8782C50F-A45D-4865-8239-4D3573CBF879}"/>
          </ac:picMkLst>
        </pc:picChg>
      </pc:sldChg>
      <pc:sldMasterChg chg="del delSldLayout">
        <pc:chgData name="Shedbalkar, Adil" userId="S::ashedba1@depaul.edu::41fd4f7b-9dfd-4929-a982-3ee25aaf0cee" providerId="AD" clId="Web-{C0810761-BDD6-4D1E-8D27-6B746523B3B5}" dt="2021-11-19T21:17:29.041" v="18"/>
        <pc:sldMasterMkLst>
          <pc:docMk/>
          <pc:sldMasterMk cId="2460954070" sldId="2147483660"/>
        </pc:sldMasterMkLst>
        <pc:sldLayoutChg chg="del">
          <pc:chgData name="Shedbalkar, Adil" userId="S::ashedba1@depaul.edu::41fd4f7b-9dfd-4929-a982-3ee25aaf0cee" providerId="AD" clId="Web-{C0810761-BDD6-4D1E-8D27-6B746523B3B5}" dt="2021-11-19T21:17:29.041" v="18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Shedbalkar, Adil" userId="S::ashedba1@depaul.edu::41fd4f7b-9dfd-4929-a982-3ee25aaf0cee" providerId="AD" clId="Web-{C0810761-BDD6-4D1E-8D27-6B746523B3B5}" dt="2021-11-19T21:17:29.041" v="18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Shedbalkar, Adil" userId="S::ashedba1@depaul.edu::41fd4f7b-9dfd-4929-a982-3ee25aaf0cee" providerId="AD" clId="Web-{C0810761-BDD6-4D1E-8D27-6B746523B3B5}" dt="2021-11-19T21:17:29.041" v="18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Shedbalkar, Adil" userId="S::ashedba1@depaul.edu::41fd4f7b-9dfd-4929-a982-3ee25aaf0cee" providerId="AD" clId="Web-{C0810761-BDD6-4D1E-8D27-6B746523B3B5}" dt="2021-11-19T21:17:29.041" v="18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Shedbalkar, Adil" userId="S::ashedba1@depaul.edu::41fd4f7b-9dfd-4929-a982-3ee25aaf0cee" providerId="AD" clId="Web-{C0810761-BDD6-4D1E-8D27-6B746523B3B5}" dt="2021-11-19T21:17:29.041" v="18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Shedbalkar, Adil" userId="S::ashedba1@depaul.edu::41fd4f7b-9dfd-4929-a982-3ee25aaf0cee" providerId="AD" clId="Web-{C0810761-BDD6-4D1E-8D27-6B746523B3B5}" dt="2021-11-19T21:17:29.041" v="18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Shedbalkar, Adil" userId="S::ashedba1@depaul.edu::41fd4f7b-9dfd-4929-a982-3ee25aaf0cee" providerId="AD" clId="Web-{C0810761-BDD6-4D1E-8D27-6B746523B3B5}" dt="2021-11-19T21:17:29.041" v="18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Shedbalkar, Adil" userId="S::ashedba1@depaul.edu::41fd4f7b-9dfd-4929-a982-3ee25aaf0cee" providerId="AD" clId="Web-{C0810761-BDD6-4D1E-8D27-6B746523B3B5}" dt="2021-11-19T21:17:29.041" v="18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Shedbalkar, Adil" userId="S::ashedba1@depaul.edu::41fd4f7b-9dfd-4929-a982-3ee25aaf0cee" providerId="AD" clId="Web-{C0810761-BDD6-4D1E-8D27-6B746523B3B5}" dt="2021-11-19T21:17:29.041" v="18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Shedbalkar, Adil" userId="S::ashedba1@depaul.edu::41fd4f7b-9dfd-4929-a982-3ee25aaf0cee" providerId="AD" clId="Web-{C0810761-BDD6-4D1E-8D27-6B746523B3B5}" dt="2021-11-19T21:17:29.041" v="18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Shedbalkar, Adil" userId="S::ashedba1@depaul.edu::41fd4f7b-9dfd-4929-a982-3ee25aaf0cee" providerId="AD" clId="Web-{C0810761-BDD6-4D1E-8D27-6B746523B3B5}" dt="2021-11-19T21:17:29.041" v="18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 modSldLayout">
        <pc:chgData name="Shedbalkar, Adil" userId="S::ashedba1@depaul.edu::41fd4f7b-9dfd-4929-a982-3ee25aaf0cee" providerId="AD" clId="Web-{C0810761-BDD6-4D1E-8D27-6B746523B3B5}" dt="2021-11-19T21:17:29.041" v="18"/>
        <pc:sldMasterMkLst>
          <pc:docMk/>
          <pc:sldMasterMk cId="4019814378" sldId="2147483672"/>
        </pc:sldMasterMkLst>
        <pc:sldLayoutChg chg="add mod replId">
          <pc:chgData name="Shedbalkar, Adil" userId="S::ashedba1@depaul.edu::41fd4f7b-9dfd-4929-a982-3ee25aaf0cee" providerId="AD" clId="Web-{C0810761-BDD6-4D1E-8D27-6B746523B3B5}" dt="2021-11-19T21:17:29.041" v="18"/>
          <pc:sldLayoutMkLst>
            <pc:docMk/>
            <pc:sldMasterMk cId="4019814378" sldId="2147483672"/>
            <pc:sldLayoutMk cId="2705994096" sldId="2147483673"/>
          </pc:sldLayoutMkLst>
        </pc:sldLayoutChg>
        <pc:sldLayoutChg chg="add mod replId">
          <pc:chgData name="Shedbalkar, Adil" userId="S::ashedba1@depaul.edu::41fd4f7b-9dfd-4929-a982-3ee25aaf0cee" providerId="AD" clId="Web-{C0810761-BDD6-4D1E-8D27-6B746523B3B5}" dt="2021-11-19T21:17:29.041" v="18"/>
          <pc:sldLayoutMkLst>
            <pc:docMk/>
            <pc:sldMasterMk cId="4019814378" sldId="2147483672"/>
            <pc:sldLayoutMk cId="862792876" sldId="2147483674"/>
          </pc:sldLayoutMkLst>
        </pc:sldLayoutChg>
        <pc:sldLayoutChg chg="add mod replId">
          <pc:chgData name="Shedbalkar, Adil" userId="S::ashedba1@depaul.edu::41fd4f7b-9dfd-4929-a982-3ee25aaf0cee" providerId="AD" clId="Web-{C0810761-BDD6-4D1E-8D27-6B746523B3B5}" dt="2021-11-19T21:17:29.041" v="18"/>
          <pc:sldLayoutMkLst>
            <pc:docMk/>
            <pc:sldMasterMk cId="4019814378" sldId="2147483672"/>
            <pc:sldLayoutMk cId="3209370674" sldId="2147483675"/>
          </pc:sldLayoutMkLst>
        </pc:sldLayoutChg>
        <pc:sldLayoutChg chg="add mod replId">
          <pc:chgData name="Shedbalkar, Adil" userId="S::ashedba1@depaul.edu::41fd4f7b-9dfd-4929-a982-3ee25aaf0cee" providerId="AD" clId="Web-{C0810761-BDD6-4D1E-8D27-6B746523B3B5}" dt="2021-11-19T21:17:29.041" v="18"/>
          <pc:sldLayoutMkLst>
            <pc:docMk/>
            <pc:sldMasterMk cId="4019814378" sldId="2147483672"/>
            <pc:sldLayoutMk cId="1146195933" sldId="2147483676"/>
          </pc:sldLayoutMkLst>
        </pc:sldLayoutChg>
        <pc:sldLayoutChg chg="add mod replId">
          <pc:chgData name="Shedbalkar, Adil" userId="S::ashedba1@depaul.edu::41fd4f7b-9dfd-4929-a982-3ee25aaf0cee" providerId="AD" clId="Web-{C0810761-BDD6-4D1E-8D27-6B746523B3B5}" dt="2021-11-19T21:17:29.041" v="18"/>
          <pc:sldLayoutMkLst>
            <pc:docMk/>
            <pc:sldMasterMk cId="4019814378" sldId="2147483672"/>
            <pc:sldLayoutMk cId="2541462252" sldId="2147483677"/>
          </pc:sldLayoutMkLst>
        </pc:sldLayoutChg>
        <pc:sldLayoutChg chg="add mod replId">
          <pc:chgData name="Shedbalkar, Adil" userId="S::ashedba1@depaul.edu::41fd4f7b-9dfd-4929-a982-3ee25aaf0cee" providerId="AD" clId="Web-{C0810761-BDD6-4D1E-8D27-6B746523B3B5}" dt="2021-11-19T21:17:29.041" v="18"/>
          <pc:sldLayoutMkLst>
            <pc:docMk/>
            <pc:sldMasterMk cId="4019814378" sldId="2147483672"/>
            <pc:sldLayoutMk cId="376101826" sldId="2147483678"/>
          </pc:sldLayoutMkLst>
        </pc:sldLayoutChg>
        <pc:sldLayoutChg chg="add mod replId">
          <pc:chgData name="Shedbalkar, Adil" userId="S::ashedba1@depaul.edu::41fd4f7b-9dfd-4929-a982-3ee25aaf0cee" providerId="AD" clId="Web-{C0810761-BDD6-4D1E-8D27-6B746523B3B5}" dt="2021-11-19T21:17:29.041" v="18"/>
          <pc:sldLayoutMkLst>
            <pc:docMk/>
            <pc:sldMasterMk cId="4019814378" sldId="2147483672"/>
            <pc:sldLayoutMk cId="2598058523" sldId="2147483679"/>
          </pc:sldLayoutMkLst>
        </pc:sldLayoutChg>
        <pc:sldLayoutChg chg="add mod replId">
          <pc:chgData name="Shedbalkar, Adil" userId="S::ashedba1@depaul.edu::41fd4f7b-9dfd-4929-a982-3ee25aaf0cee" providerId="AD" clId="Web-{C0810761-BDD6-4D1E-8D27-6B746523B3B5}" dt="2021-11-19T21:17:29.041" v="18"/>
          <pc:sldLayoutMkLst>
            <pc:docMk/>
            <pc:sldMasterMk cId="4019814378" sldId="2147483672"/>
            <pc:sldLayoutMk cId="3150739497" sldId="2147483680"/>
          </pc:sldLayoutMkLst>
        </pc:sldLayoutChg>
        <pc:sldLayoutChg chg="add mod replId">
          <pc:chgData name="Shedbalkar, Adil" userId="S::ashedba1@depaul.edu::41fd4f7b-9dfd-4929-a982-3ee25aaf0cee" providerId="AD" clId="Web-{C0810761-BDD6-4D1E-8D27-6B746523B3B5}" dt="2021-11-19T21:17:29.041" v="18"/>
          <pc:sldLayoutMkLst>
            <pc:docMk/>
            <pc:sldMasterMk cId="4019814378" sldId="2147483672"/>
            <pc:sldLayoutMk cId="374380938" sldId="2147483681"/>
          </pc:sldLayoutMkLst>
        </pc:sldLayoutChg>
        <pc:sldLayoutChg chg="add mod replId">
          <pc:chgData name="Shedbalkar, Adil" userId="S::ashedba1@depaul.edu::41fd4f7b-9dfd-4929-a982-3ee25aaf0cee" providerId="AD" clId="Web-{C0810761-BDD6-4D1E-8D27-6B746523B3B5}" dt="2021-11-19T21:17:29.041" v="18"/>
          <pc:sldLayoutMkLst>
            <pc:docMk/>
            <pc:sldMasterMk cId="4019814378" sldId="2147483672"/>
            <pc:sldLayoutMk cId="1601779268" sldId="2147483682"/>
          </pc:sldLayoutMkLst>
        </pc:sldLayoutChg>
        <pc:sldLayoutChg chg="add mod replId">
          <pc:chgData name="Shedbalkar, Adil" userId="S::ashedba1@depaul.edu::41fd4f7b-9dfd-4929-a982-3ee25aaf0cee" providerId="AD" clId="Web-{C0810761-BDD6-4D1E-8D27-6B746523B3B5}" dt="2021-11-19T21:17:29.041" v="18"/>
          <pc:sldLayoutMkLst>
            <pc:docMk/>
            <pc:sldMasterMk cId="4019814378" sldId="2147483672"/>
            <pc:sldLayoutMk cId="996849422" sldId="2147483683"/>
          </pc:sldLayoutMkLst>
        </pc:sldLayoutChg>
      </pc:sldMasterChg>
    </pc:docChg>
  </pc:docChgLst>
  <pc:docChgLst>
    <pc:chgData name="Desai, Tejas" userId="S::tdesai5@depaul.edu::7617d128-0b88-45d7-9f9a-38dda45e8ad4" providerId="AD" clId="Web-{E9A8D640-00D6-49FA-BA92-56AB524032F1}"/>
    <pc:docChg chg="modSld">
      <pc:chgData name="Desai, Tejas" userId="S::tdesai5@depaul.edu::7617d128-0b88-45d7-9f9a-38dda45e8ad4" providerId="AD" clId="Web-{E9A8D640-00D6-49FA-BA92-56AB524032F1}" dt="2021-11-20T01:36:59.439" v="32" actId="20577"/>
      <pc:docMkLst>
        <pc:docMk/>
      </pc:docMkLst>
      <pc:sldChg chg="addSp modSp">
        <pc:chgData name="Desai, Tejas" userId="S::tdesai5@depaul.edu::7617d128-0b88-45d7-9f9a-38dda45e8ad4" providerId="AD" clId="Web-{E9A8D640-00D6-49FA-BA92-56AB524032F1}" dt="2021-11-20T01:36:59.439" v="32" actId="20577"/>
        <pc:sldMkLst>
          <pc:docMk/>
          <pc:sldMk cId="517481346" sldId="260"/>
        </pc:sldMkLst>
        <pc:spChg chg="mod">
          <ac:chgData name="Desai, Tejas" userId="S::tdesai5@depaul.edu::7617d128-0b88-45d7-9f9a-38dda45e8ad4" providerId="AD" clId="Web-{E9A8D640-00D6-49FA-BA92-56AB524032F1}" dt="2021-11-20T01:36:59.439" v="32" actId="20577"/>
          <ac:spMkLst>
            <pc:docMk/>
            <pc:sldMk cId="517481346" sldId="260"/>
            <ac:spMk id="3" creationId="{5A007552-DE92-4A66-950F-62B84426B8DE}"/>
          </ac:spMkLst>
        </pc:spChg>
        <pc:picChg chg="add mod">
          <ac:chgData name="Desai, Tejas" userId="S::tdesai5@depaul.edu::7617d128-0b88-45d7-9f9a-38dda45e8ad4" providerId="AD" clId="Web-{E9A8D640-00D6-49FA-BA92-56AB524032F1}" dt="2021-11-20T01:36:26.002" v="2" actId="1076"/>
          <ac:picMkLst>
            <pc:docMk/>
            <pc:sldMk cId="517481346" sldId="260"/>
            <ac:picMk id="4" creationId="{ED0C8579-9520-4795-8424-172E012381C4}"/>
          </ac:picMkLst>
        </pc:picChg>
      </pc:sldChg>
    </pc:docChg>
  </pc:docChgLst>
  <pc:docChgLst>
    <pc:chgData name="Ejalu, Ronaldlee" userId="S::rejalu@depaul.edu::32a854a6-a673-466c-af38-cdd4bcf523fc" providerId="AD" clId="Web-{EC4335F4-E834-4293-A1C4-830D0F766B97}"/>
    <pc:docChg chg="modSld">
      <pc:chgData name="Ejalu, Ronaldlee" userId="S::rejalu@depaul.edu::32a854a6-a673-466c-af38-cdd4bcf523fc" providerId="AD" clId="Web-{EC4335F4-E834-4293-A1C4-830D0F766B97}" dt="2021-11-20T01:31:55.288" v="308" actId="20577"/>
      <pc:docMkLst>
        <pc:docMk/>
      </pc:docMkLst>
      <pc:sldChg chg="modSp">
        <pc:chgData name="Ejalu, Ronaldlee" userId="S::rejalu@depaul.edu::32a854a6-a673-466c-af38-cdd4bcf523fc" providerId="AD" clId="Web-{EC4335F4-E834-4293-A1C4-830D0F766B97}" dt="2021-11-20T01:31:55.288" v="308" actId="20577"/>
        <pc:sldMkLst>
          <pc:docMk/>
          <pc:sldMk cId="3393976229" sldId="261"/>
        </pc:sldMkLst>
        <pc:spChg chg="mod">
          <ac:chgData name="Ejalu, Ronaldlee" userId="S::rejalu@depaul.edu::32a854a6-a673-466c-af38-cdd4bcf523fc" providerId="AD" clId="Web-{EC4335F4-E834-4293-A1C4-830D0F766B97}" dt="2021-11-20T01:25:16.084" v="42" actId="20577"/>
          <ac:spMkLst>
            <pc:docMk/>
            <pc:sldMk cId="3393976229" sldId="261"/>
            <ac:spMk id="2" creationId="{40AB7549-2EA4-4EE4-8A96-51684E9F9ACD}"/>
          </ac:spMkLst>
        </pc:spChg>
        <pc:spChg chg="mod">
          <ac:chgData name="Ejalu, Ronaldlee" userId="S::rejalu@depaul.edu::32a854a6-a673-466c-af38-cdd4bcf523fc" providerId="AD" clId="Web-{EC4335F4-E834-4293-A1C4-830D0F766B97}" dt="2021-11-20T01:31:55.288" v="308" actId="20577"/>
          <ac:spMkLst>
            <pc:docMk/>
            <pc:sldMk cId="3393976229" sldId="261"/>
            <ac:spMk id="3" creationId="{5A007552-DE92-4A66-950F-62B84426B8DE}"/>
          </ac:spMkLst>
        </pc:spChg>
      </pc:sldChg>
    </pc:docChg>
  </pc:docChgLst>
  <pc:docChgLst>
    <pc:chgData name="Shedbalkar, Adil" userId="S::ashedba1@depaul.edu::41fd4f7b-9dfd-4929-a982-3ee25aaf0cee" providerId="AD" clId="Web-{A4310929-7AAF-4461-9910-B6D6B2C991E7}"/>
    <pc:docChg chg="modSld">
      <pc:chgData name="Shedbalkar, Adil" userId="S::ashedba1@depaul.edu::41fd4f7b-9dfd-4929-a982-3ee25aaf0cee" providerId="AD" clId="Web-{A4310929-7AAF-4461-9910-B6D6B2C991E7}" dt="2021-11-20T01:39:52.077" v="331" actId="1076"/>
      <pc:docMkLst>
        <pc:docMk/>
      </pc:docMkLst>
      <pc:sldChg chg="modSp">
        <pc:chgData name="Shedbalkar, Adil" userId="S::ashedba1@depaul.edu::41fd4f7b-9dfd-4929-a982-3ee25aaf0cee" providerId="AD" clId="Web-{A4310929-7AAF-4461-9910-B6D6B2C991E7}" dt="2021-11-20T01:39:52.077" v="331" actId="1076"/>
        <pc:sldMkLst>
          <pc:docMk/>
          <pc:sldMk cId="3691482404" sldId="263"/>
        </pc:sldMkLst>
        <pc:spChg chg="mod">
          <ac:chgData name="Shedbalkar, Adil" userId="S::ashedba1@depaul.edu::41fd4f7b-9dfd-4929-a982-3ee25aaf0cee" providerId="AD" clId="Web-{A4310929-7AAF-4461-9910-B6D6B2C991E7}" dt="2021-11-20T01:39:52.077" v="331" actId="1076"/>
          <ac:spMkLst>
            <pc:docMk/>
            <pc:sldMk cId="3691482404" sldId="263"/>
            <ac:spMk id="3" creationId="{164F27B4-71EF-4165-920B-97686788DE09}"/>
          </ac:spMkLst>
        </pc:spChg>
      </pc:sldChg>
    </pc:docChg>
  </pc:docChgLst>
  <pc:docChgLst>
    <pc:chgData name="Shedbalkar, Adil" userId="S::ashedba1@depaul.edu::41fd4f7b-9dfd-4929-a982-3ee25aaf0cee" providerId="AD" clId="Web-{CE18E2FD-6EE9-4EE8-85F2-64120E82881C}"/>
    <pc:docChg chg="addSld delSld modSld">
      <pc:chgData name="Shedbalkar, Adil" userId="S::ashedba1@depaul.edu::41fd4f7b-9dfd-4929-a982-3ee25aaf0cee" providerId="AD" clId="Web-{CE18E2FD-6EE9-4EE8-85F2-64120E82881C}" dt="2021-11-20T01:26:35.798" v="63" actId="20577"/>
      <pc:docMkLst>
        <pc:docMk/>
      </pc:docMkLst>
      <pc:sldChg chg="addSp modSp">
        <pc:chgData name="Shedbalkar, Adil" userId="S::ashedba1@depaul.edu::41fd4f7b-9dfd-4929-a982-3ee25aaf0cee" providerId="AD" clId="Web-{CE18E2FD-6EE9-4EE8-85F2-64120E82881C}" dt="2021-11-20T01:25:36.907" v="19" actId="20577"/>
        <pc:sldMkLst>
          <pc:docMk/>
          <pc:sldMk cId="3507394849" sldId="259"/>
        </pc:sldMkLst>
        <pc:spChg chg="mod">
          <ac:chgData name="Shedbalkar, Adil" userId="S::ashedba1@depaul.edu::41fd4f7b-9dfd-4929-a982-3ee25aaf0cee" providerId="AD" clId="Web-{CE18E2FD-6EE9-4EE8-85F2-64120E82881C}" dt="2021-11-20T01:25:36.907" v="19" actId="20577"/>
          <ac:spMkLst>
            <pc:docMk/>
            <pc:sldMk cId="3507394849" sldId="259"/>
            <ac:spMk id="3" creationId="{5A007552-DE92-4A66-950F-62B84426B8DE}"/>
          </ac:spMkLst>
        </pc:spChg>
        <pc:picChg chg="add mod">
          <ac:chgData name="Shedbalkar, Adil" userId="S::ashedba1@depaul.edu::41fd4f7b-9dfd-4929-a982-3ee25aaf0cee" providerId="AD" clId="Web-{CE18E2FD-6EE9-4EE8-85F2-64120E82881C}" dt="2021-11-20T01:24:06.798" v="15" actId="1076"/>
          <ac:picMkLst>
            <pc:docMk/>
            <pc:sldMk cId="3507394849" sldId="259"/>
            <ac:picMk id="4" creationId="{94320BEC-3750-4865-92A9-45FDBA3E1CE8}"/>
          </ac:picMkLst>
        </pc:picChg>
      </pc:sldChg>
      <pc:sldChg chg="modSp new">
        <pc:chgData name="Shedbalkar, Adil" userId="S::ashedba1@depaul.edu::41fd4f7b-9dfd-4929-a982-3ee25aaf0cee" providerId="AD" clId="Web-{CE18E2FD-6EE9-4EE8-85F2-64120E82881C}" dt="2021-11-20T01:26:35.798" v="63" actId="20577"/>
        <pc:sldMkLst>
          <pc:docMk/>
          <pc:sldMk cId="473922134" sldId="262"/>
        </pc:sldMkLst>
        <pc:spChg chg="mod">
          <ac:chgData name="Shedbalkar, Adil" userId="S::ashedba1@depaul.edu::41fd4f7b-9dfd-4929-a982-3ee25aaf0cee" providerId="AD" clId="Web-{CE18E2FD-6EE9-4EE8-85F2-64120E82881C}" dt="2021-11-20T01:26:35.798" v="63" actId="20577"/>
          <ac:spMkLst>
            <pc:docMk/>
            <pc:sldMk cId="473922134" sldId="262"/>
            <ac:spMk id="2" creationId="{996325D1-ED02-4ED3-9B11-3C86AD9A61E4}"/>
          </ac:spMkLst>
        </pc:spChg>
      </pc:sldChg>
      <pc:sldChg chg="modSp new del">
        <pc:chgData name="Shedbalkar, Adil" userId="S::ashedba1@depaul.edu::41fd4f7b-9dfd-4929-a982-3ee25aaf0cee" providerId="AD" clId="Web-{CE18E2FD-6EE9-4EE8-85F2-64120E82881C}" dt="2021-11-20T01:25:58.641" v="25"/>
        <pc:sldMkLst>
          <pc:docMk/>
          <pc:sldMk cId="538045174" sldId="262"/>
        </pc:sldMkLst>
        <pc:spChg chg="mod">
          <ac:chgData name="Shedbalkar, Adil" userId="S::ashedba1@depaul.edu::41fd4f7b-9dfd-4929-a982-3ee25aaf0cee" providerId="AD" clId="Web-{CE18E2FD-6EE9-4EE8-85F2-64120E82881C}" dt="2021-11-20T01:25:50.313" v="24" actId="20577"/>
          <ac:spMkLst>
            <pc:docMk/>
            <pc:sldMk cId="538045174" sldId="262"/>
            <ac:spMk id="2" creationId="{7BAA84B2-9DFC-4C87-8FB6-187B0B09AD1A}"/>
          </ac:spMkLst>
        </pc:spChg>
      </pc:sldChg>
    </pc:docChg>
  </pc:docChgLst>
  <pc:docChgLst>
    <pc:chgData name="Desai, Tejas" userId="S::tdesai5@depaul.edu::7617d128-0b88-45d7-9f9a-38dda45e8ad4" providerId="AD" clId="Web-{05CBA09C-22DE-4643-B283-B6C40BB55C93}"/>
    <pc:docChg chg="addSld modSld">
      <pc:chgData name="Desai, Tejas" userId="S::tdesai5@depaul.edu::7617d128-0b88-45d7-9f9a-38dda45e8ad4" providerId="AD" clId="Web-{05CBA09C-22DE-4643-B283-B6C40BB55C93}" dt="2021-11-20T01:09:21.564" v="11" actId="20577"/>
      <pc:docMkLst>
        <pc:docMk/>
      </pc:docMkLst>
      <pc:sldChg chg="modSp add replId">
        <pc:chgData name="Desai, Tejas" userId="S::tdesai5@depaul.edu::7617d128-0b88-45d7-9f9a-38dda45e8ad4" providerId="AD" clId="Web-{05CBA09C-22DE-4643-B283-B6C40BB55C93}" dt="2021-11-20T01:09:21.564" v="11" actId="20577"/>
        <pc:sldMkLst>
          <pc:docMk/>
          <pc:sldMk cId="802711443" sldId="260"/>
        </pc:sldMkLst>
        <pc:spChg chg="mod">
          <ac:chgData name="Desai, Tejas" userId="S::tdesai5@depaul.edu::7617d128-0b88-45d7-9f9a-38dda45e8ad4" providerId="AD" clId="Web-{05CBA09C-22DE-4643-B283-B6C40BB55C93}" dt="2021-11-20T01:09:21.564" v="11" actId="20577"/>
          <ac:spMkLst>
            <pc:docMk/>
            <pc:sldMk cId="802711443" sldId="260"/>
            <ac:spMk id="2" creationId="{CF7789C5-35DD-4271-8B76-719F3276C14E}"/>
          </ac:spMkLst>
        </pc:spChg>
      </pc:sldChg>
    </pc:docChg>
  </pc:docChgLst>
  <pc:docChgLst>
    <pc:chgData name="Shedbalkar, Adil" userId="S::ashedba1@depaul.edu::41fd4f7b-9dfd-4929-a982-3ee25aaf0cee" providerId="AD" clId="Web-{D65662D6-7DAE-498A-A4A3-8EF94BF65560}"/>
    <pc:docChg chg="addSld modSld">
      <pc:chgData name="Shedbalkar, Adil" userId="S::ashedba1@depaul.edu::41fd4f7b-9dfd-4929-a982-3ee25aaf0cee" providerId="AD" clId="Web-{D65662D6-7DAE-498A-A4A3-8EF94BF65560}" dt="2021-11-20T02:00:20.303" v="312" actId="20577"/>
      <pc:docMkLst>
        <pc:docMk/>
      </pc:docMkLst>
      <pc:sldChg chg="modSp">
        <pc:chgData name="Shedbalkar, Adil" userId="S::ashedba1@depaul.edu::41fd4f7b-9dfd-4929-a982-3ee25aaf0cee" providerId="AD" clId="Web-{D65662D6-7DAE-498A-A4A3-8EF94BF65560}" dt="2021-11-20T01:48:55.837" v="66" actId="1076"/>
        <pc:sldMkLst>
          <pc:docMk/>
          <pc:sldMk cId="3691482404" sldId="263"/>
        </pc:sldMkLst>
        <pc:spChg chg="mod">
          <ac:chgData name="Shedbalkar, Adil" userId="S::ashedba1@depaul.edu::41fd4f7b-9dfd-4929-a982-3ee25aaf0cee" providerId="AD" clId="Web-{D65662D6-7DAE-498A-A4A3-8EF94BF65560}" dt="2021-11-20T01:48:55.837" v="66" actId="1076"/>
          <ac:spMkLst>
            <pc:docMk/>
            <pc:sldMk cId="3691482404" sldId="263"/>
            <ac:spMk id="3" creationId="{164F27B4-71EF-4165-920B-97686788DE09}"/>
          </ac:spMkLst>
        </pc:spChg>
      </pc:sldChg>
      <pc:sldChg chg="delSp modSp new">
        <pc:chgData name="Shedbalkar, Adil" userId="S::ashedba1@depaul.edu::41fd4f7b-9dfd-4929-a982-3ee25aaf0cee" providerId="AD" clId="Web-{D65662D6-7DAE-498A-A4A3-8EF94BF65560}" dt="2021-11-20T02:00:20.303" v="312" actId="20577"/>
        <pc:sldMkLst>
          <pc:docMk/>
          <pc:sldMk cId="1456637422" sldId="264"/>
        </pc:sldMkLst>
        <pc:spChg chg="del">
          <ac:chgData name="Shedbalkar, Adil" userId="S::ashedba1@depaul.edu::41fd4f7b-9dfd-4929-a982-3ee25aaf0cee" providerId="AD" clId="Web-{D65662D6-7DAE-498A-A4A3-8EF94BF65560}" dt="2021-11-20T01:52:18.789" v="69"/>
          <ac:spMkLst>
            <pc:docMk/>
            <pc:sldMk cId="1456637422" sldId="264"/>
            <ac:spMk id="2" creationId="{926D9A9F-7B66-4A3E-B3A7-219C0DB5E623}"/>
          </ac:spMkLst>
        </pc:spChg>
        <pc:spChg chg="mod">
          <ac:chgData name="Shedbalkar, Adil" userId="S::ashedba1@depaul.edu::41fd4f7b-9dfd-4929-a982-3ee25aaf0cee" providerId="AD" clId="Web-{D65662D6-7DAE-498A-A4A3-8EF94BF65560}" dt="2021-11-20T02:00:20.303" v="312" actId="20577"/>
          <ac:spMkLst>
            <pc:docMk/>
            <pc:sldMk cId="1456637422" sldId="264"/>
            <ac:spMk id="3" creationId="{2ADEC854-A4D9-4411-9016-77D0FB052842}"/>
          </ac:spMkLst>
        </pc:spChg>
      </pc:sldChg>
    </pc:docChg>
  </pc:docChgLst>
  <pc:docChgLst>
    <pc:chgData name="Shedbalkar, Adil" userId="41fd4f7b-9dfd-4929-a982-3ee25aaf0cee" providerId="ADAL" clId="{BEEBE700-927F-4AE3-90CB-9CDC16265045}"/>
    <pc:docChg chg="modSld">
      <pc:chgData name="Shedbalkar, Adil" userId="41fd4f7b-9dfd-4929-a982-3ee25aaf0cee" providerId="ADAL" clId="{BEEBE700-927F-4AE3-90CB-9CDC16265045}" dt="2021-11-20T03:20:29.953" v="34"/>
      <pc:docMkLst>
        <pc:docMk/>
      </pc:docMkLst>
      <pc:sldChg chg="addSp delSp modSp mod modTransition modAnim">
        <pc:chgData name="Shedbalkar, Adil" userId="41fd4f7b-9dfd-4929-a982-3ee25aaf0cee" providerId="ADAL" clId="{BEEBE700-927F-4AE3-90CB-9CDC16265045}" dt="2021-11-20T03:13:53.287" v="13"/>
        <pc:sldMkLst>
          <pc:docMk/>
          <pc:sldMk cId="3090334181" sldId="258"/>
        </pc:sldMkLst>
        <pc:spChg chg="mod">
          <ac:chgData name="Shedbalkar, Adil" userId="41fd4f7b-9dfd-4929-a982-3ee25aaf0cee" providerId="ADAL" clId="{BEEBE700-927F-4AE3-90CB-9CDC16265045}" dt="2021-11-20T03:11:42.485" v="7" actId="20577"/>
          <ac:spMkLst>
            <pc:docMk/>
            <pc:sldMk cId="3090334181" sldId="258"/>
            <ac:spMk id="3" creationId="{6AAB1415-EDD2-438D-B738-00EB123EEB70}"/>
          </ac:spMkLst>
        </pc:spChg>
        <pc:picChg chg="add del mod">
          <ac:chgData name="Shedbalkar, Adil" userId="41fd4f7b-9dfd-4929-a982-3ee25aaf0cee" providerId="ADAL" clId="{BEEBE700-927F-4AE3-90CB-9CDC16265045}" dt="2021-11-20T03:11:18.082" v="1"/>
          <ac:picMkLst>
            <pc:docMk/>
            <pc:sldMk cId="3090334181" sldId="258"/>
            <ac:picMk id="4" creationId="{4628BECE-CBA9-4FB6-9B4D-7D78AB1D94B4}"/>
          </ac:picMkLst>
        </pc:picChg>
        <pc:picChg chg="add del mod">
          <ac:chgData name="Shedbalkar, Adil" userId="41fd4f7b-9dfd-4929-a982-3ee25aaf0cee" providerId="ADAL" clId="{BEEBE700-927F-4AE3-90CB-9CDC16265045}" dt="2021-11-20T03:11:50.443" v="8"/>
          <ac:picMkLst>
            <pc:docMk/>
            <pc:sldMk cId="3090334181" sldId="258"/>
            <ac:picMk id="5" creationId="{1B002A34-BE5F-4557-BCC2-85B0237C1EAF}"/>
          </ac:picMkLst>
        </pc:picChg>
        <pc:picChg chg="add del mod">
          <ac:chgData name="Shedbalkar, Adil" userId="41fd4f7b-9dfd-4929-a982-3ee25aaf0cee" providerId="ADAL" clId="{BEEBE700-927F-4AE3-90CB-9CDC16265045}" dt="2021-11-20T03:12:54.324" v="10"/>
          <ac:picMkLst>
            <pc:docMk/>
            <pc:sldMk cId="3090334181" sldId="258"/>
            <ac:picMk id="6" creationId="{0DD5BF1D-F245-4668-8B2E-A943D2BFE1EB}"/>
          </ac:picMkLst>
        </pc:picChg>
        <pc:picChg chg="add del mod">
          <ac:chgData name="Shedbalkar, Adil" userId="41fd4f7b-9dfd-4929-a982-3ee25aaf0cee" providerId="ADAL" clId="{BEEBE700-927F-4AE3-90CB-9CDC16265045}" dt="2021-11-20T03:13:11.669" v="12"/>
          <ac:picMkLst>
            <pc:docMk/>
            <pc:sldMk cId="3090334181" sldId="258"/>
            <ac:picMk id="7" creationId="{AEAC87B4-5F2C-4CF8-99D2-F572E970AFAE}"/>
          </ac:picMkLst>
        </pc:picChg>
        <pc:picChg chg="add mod">
          <ac:chgData name="Shedbalkar, Adil" userId="41fd4f7b-9dfd-4929-a982-3ee25aaf0cee" providerId="ADAL" clId="{BEEBE700-927F-4AE3-90CB-9CDC16265045}" dt="2021-11-20T03:13:53.287" v="13"/>
          <ac:picMkLst>
            <pc:docMk/>
            <pc:sldMk cId="3090334181" sldId="258"/>
            <ac:picMk id="8" creationId="{B54495A6-25AC-400C-9499-3A9E08B7B163}"/>
          </ac:picMkLst>
        </pc:picChg>
      </pc:sldChg>
      <pc:sldChg chg="addSp delSp modSp modTransition modAnim">
        <pc:chgData name="Shedbalkar, Adil" userId="41fd4f7b-9dfd-4929-a982-3ee25aaf0cee" providerId="ADAL" clId="{BEEBE700-927F-4AE3-90CB-9CDC16265045}" dt="2021-11-20T03:15:58.685" v="22"/>
        <pc:sldMkLst>
          <pc:docMk/>
          <pc:sldMk cId="3507394849" sldId="259"/>
        </pc:sldMkLst>
        <pc:picChg chg="add del mod">
          <ac:chgData name="Shedbalkar, Adil" userId="41fd4f7b-9dfd-4929-a982-3ee25aaf0cee" providerId="ADAL" clId="{BEEBE700-927F-4AE3-90CB-9CDC16265045}" dt="2021-11-20T03:14:14.916" v="15"/>
          <ac:picMkLst>
            <pc:docMk/>
            <pc:sldMk cId="3507394849" sldId="259"/>
            <ac:picMk id="5" creationId="{3935E6D2-AF62-43DA-A3E6-CD5EB41E8C17}"/>
          </ac:picMkLst>
        </pc:picChg>
        <pc:picChg chg="add del mod">
          <ac:chgData name="Shedbalkar, Adil" userId="41fd4f7b-9dfd-4929-a982-3ee25aaf0cee" providerId="ADAL" clId="{BEEBE700-927F-4AE3-90CB-9CDC16265045}" dt="2021-11-20T03:14:36.425" v="17"/>
          <ac:picMkLst>
            <pc:docMk/>
            <pc:sldMk cId="3507394849" sldId="259"/>
            <ac:picMk id="6" creationId="{41E67CBF-90BA-4110-9740-1CA2A6092B65}"/>
          </ac:picMkLst>
        </pc:picChg>
        <pc:picChg chg="add del mod">
          <ac:chgData name="Shedbalkar, Adil" userId="41fd4f7b-9dfd-4929-a982-3ee25aaf0cee" providerId="ADAL" clId="{BEEBE700-927F-4AE3-90CB-9CDC16265045}" dt="2021-11-20T03:14:57.966" v="19"/>
          <ac:picMkLst>
            <pc:docMk/>
            <pc:sldMk cId="3507394849" sldId="259"/>
            <ac:picMk id="7" creationId="{390966E6-A5F3-4281-B0B9-DF120BB6D4CA}"/>
          </ac:picMkLst>
        </pc:picChg>
        <pc:picChg chg="add del mod">
          <ac:chgData name="Shedbalkar, Adil" userId="41fd4f7b-9dfd-4929-a982-3ee25aaf0cee" providerId="ADAL" clId="{BEEBE700-927F-4AE3-90CB-9CDC16265045}" dt="2021-11-20T03:15:12.973" v="21"/>
          <ac:picMkLst>
            <pc:docMk/>
            <pc:sldMk cId="3507394849" sldId="259"/>
            <ac:picMk id="8" creationId="{6FA4D9F7-7E7F-45D0-A4BE-A62A88B52A2C}"/>
          </ac:picMkLst>
        </pc:picChg>
        <pc:picChg chg="add mod">
          <ac:chgData name="Shedbalkar, Adil" userId="41fd4f7b-9dfd-4929-a982-3ee25aaf0cee" providerId="ADAL" clId="{BEEBE700-927F-4AE3-90CB-9CDC16265045}" dt="2021-11-20T03:15:58.685" v="22"/>
          <ac:picMkLst>
            <pc:docMk/>
            <pc:sldMk cId="3507394849" sldId="259"/>
            <ac:picMk id="9" creationId="{5DA79495-C966-4982-B410-CCAF90A8AC89}"/>
          </ac:picMkLst>
        </pc:picChg>
      </pc:sldChg>
      <pc:sldChg chg="addSp delSp modSp modTransition modAnim">
        <pc:chgData name="Shedbalkar, Adil" userId="41fd4f7b-9dfd-4929-a982-3ee25aaf0cee" providerId="ADAL" clId="{BEEBE700-927F-4AE3-90CB-9CDC16265045}" dt="2021-11-20T03:17:48.757" v="29"/>
        <pc:sldMkLst>
          <pc:docMk/>
          <pc:sldMk cId="473922134" sldId="262"/>
        </pc:sldMkLst>
        <pc:picChg chg="add del mod">
          <ac:chgData name="Shedbalkar, Adil" userId="41fd4f7b-9dfd-4929-a982-3ee25aaf0cee" providerId="ADAL" clId="{BEEBE700-927F-4AE3-90CB-9CDC16265045}" dt="2021-11-20T03:16:24.790" v="24"/>
          <ac:picMkLst>
            <pc:docMk/>
            <pc:sldMk cId="473922134" sldId="262"/>
            <ac:picMk id="10" creationId="{4A44F501-8148-4D14-8F9D-59D7E9949602}"/>
          </ac:picMkLst>
        </pc:picChg>
        <pc:picChg chg="add del mod">
          <ac:chgData name="Shedbalkar, Adil" userId="41fd4f7b-9dfd-4929-a982-3ee25aaf0cee" providerId="ADAL" clId="{BEEBE700-927F-4AE3-90CB-9CDC16265045}" dt="2021-11-20T03:16:57.526" v="26"/>
          <ac:picMkLst>
            <pc:docMk/>
            <pc:sldMk cId="473922134" sldId="262"/>
            <ac:picMk id="11" creationId="{892C5E7A-449A-4633-B9B0-EE77D84976BD}"/>
          </ac:picMkLst>
        </pc:picChg>
        <pc:picChg chg="add del mod">
          <ac:chgData name="Shedbalkar, Adil" userId="41fd4f7b-9dfd-4929-a982-3ee25aaf0cee" providerId="ADAL" clId="{BEEBE700-927F-4AE3-90CB-9CDC16265045}" dt="2021-11-20T03:17:11.373" v="28"/>
          <ac:picMkLst>
            <pc:docMk/>
            <pc:sldMk cId="473922134" sldId="262"/>
            <ac:picMk id="12" creationId="{414D3096-E52A-4EF3-8F00-A02FE1B0D151}"/>
          </ac:picMkLst>
        </pc:picChg>
        <pc:picChg chg="add mod">
          <ac:chgData name="Shedbalkar, Adil" userId="41fd4f7b-9dfd-4929-a982-3ee25aaf0cee" providerId="ADAL" clId="{BEEBE700-927F-4AE3-90CB-9CDC16265045}" dt="2021-11-20T03:17:48.757" v="29"/>
          <ac:picMkLst>
            <pc:docMk/>
            <pc:sldMk cId="473922134" sldId="262"/>
            <ac:picMk id="13" creationId="{75F744BF-BFC4-4EA3-87B9-51DD50A15DAB}"/>
          </ac:picMkLst>
        </pc:picChg>
      </pc:sldChg>
      <pc:sldChg chg="addSp delSp modSp modTransition modAnim">
        <pc:chgData name="Shedbalkar, Adil" userId="41fd4f7b-9dfd-4929-a982-3ee25aaf0cee" providerId="ADAL" clId="{BEEBE700-927F-4AE3-90CB-9CDC16265045}" dt="2021-11-20T03:20:29.953" v="34"/>
        <pc:sldMkLst>
          <pc:docMk/>
          <pc:sldMk cId="3691482404" sldId="263"/>
        </pc:sldMkLst>
        <pc:picChg chg="add del mod">
          <ac:chgData name="Shedbalkar, Adil" userId="41fd4f7b-9dfd-4929-a982-3ee25aaf0cee" providerId="ADAL" clId="{BEEBE700-927F-4AE3-90CB-9CDC16265045}" dt="2021-11-20T03:18:05.251" v="31"/>
          <ac:picMkLst>
            <pc:docMk/>
            <pc:sldMk cId="3691482404" sldId="263"/>
            <ac:picMk id="4" creationId="{453206E2-097B-4922-A9E2-653BBEE172EA}"/>
          </ac:picMkLst>
        </pc:picChg>
        <pc:picChg chg="add del mod">
          <ac:chgData name="Shedbalkar, Adil" userId="41fd4f7b-9dfd-4929-a982-3ee25aaf0cee" providerId="ADAL" clId="{BEEBE700-927F-4AE3-90CB-9CDC16265045}" dt="2021-11-20T03:19:19.507" v="33"/>
          <ac:picMkLst>
            <pc:docMk/>
            <pc:sldMk cId="3691482404" sldId="263"/>
            <ac:picMk id="5" creationId="{E34A8E43-6C98-47E9-A520-7A45542D1994}"/>
          </ac:picMkLst>
        </pc:picChg>
        <pc:picChg chg="add mod">
          <ac:chgData name="Shedbalkar, Adil" userId="41fd4f7b-9dfd-4929-a982-3ee25aaf0cee" providerId="ADAL" clId="{BEEBE700-927F-4AE3-90CB-9CDC16265045}" dt="2021-11-20T03:20:29.953" v="34"/>
          <ac:picMkLst>
            <pc:docMk/>
            <pc:sldMk cId="3691482404" sldId="263"/>
            <ac:picMk id="6" creationId="{1D28F1D0-DC46-4442-9672-10B5B12B2397}"/>
          </ac:picMkLst>
        </pc:picChg>
      </pc:sldChg>
    </pc:docChg>
  </pc:docChgLst>
  <pc:docChgLst>
    <pc:chgData name="Desai, Tejas" userId="S::tdesai5@depaul.edu::7617d128-0b88-45d7-9f9a-38dda45e8ad4" providerId="AD" clId="Web-{B47834A1-F836-4FCB-9365-34D0856E9953}"/>
    <pc:docChg chg="modSld">
      <pc:chgData name="Desai, Tejas" userId="S::tdesai5@depaul.edu::7617d128-0b88-45d7-9f9a-38dda45e8ad4" providerId="AD" clId="Web-{B47834A1-F836-4FCB-9365-34D0856E9953}" dt="2021-11-20T02:05:29.518" v="9" actId="14100"/>
      <pc:docMkLst>
        <pc:docMk/>
      </pc:docMkLst>
      <pc:sldChg chg="modSp">
        <pc:chgData name="Desai, Tejas" userId="S::tdesai5@depaul.edu::7617d128-0b88-45d7-9f9a-38dda45e8ad4" providerId="AD" clId="Web-{B47834A1-F836-4FCB-9365-34D0856E9953}" dt="2021-11-20T02:05:29.518" v="9" actId="14100"/>
        <pc:sldMkLst>
          <pc:docMk/>
          <pc:sldMk cId="517481346" sldId="260"/>
        </pc:sldMkLst>
        <pc:spChg chg="mod">
          <ac:chgData name="Desai, Tejas" userId="S::tdesai5@depaul.edu::7617d128-0b88-45d7-9f9a-38dda45e8ad4" providerId="AD" clId="Web-{B47834A1-F836-4FCB-9365-34D0856E9953}" dt="2021-11-20T02:04:47.987" v="6" actId="20577"/>
          <ac:spMkLst>
            <pc:docMk/>
            <pc:sldMk cId="517481346" sldId="260"/>
            <ac:spMk id="2" creationId="{40AB7549-2EA4-4EE4-8A96-51684E9F9ACD}"/>
          </ac:spMkLst>
        </pc:spChg>
        <pc:spChg chg="mod">
          <ac:chgData name="Desai, Tejas" userId="S::tdesai5@depaul.edu::7617d128-0b88-45d7-9f9a-38dda45e8ad4" providerId="AD" clId="Web-{B47834A1-F836-4FCB-9365-34D0856E9953}" dt="2021-11-20T02:04:01.721" v="1" actId="20577"/>
          <ac:spMkLst>
            <pc:docMk/>
            <pc:sldMk cId="517481346" sldId="260"/>
            <ac:spMk id="3" creationId="{5A007552-DE92-4A66-950F-62B84426B8DE}"/>
          </ac:spMkLst>
        </pc:spChg>
        <pc:picChg chg="mod">
          <ac:chgData name="Desai, Tejas" userId="S::tdesai5@depaul.edu::7617d128-0b88-45d7-9f9a-38dda45e8ad4" providerId="AD" clId="Web-{B47834A1-F836-4FCB-9365-34D0856E9953}" dt="2021-11-20T02:05:29.518" v="9" actId="14100"/>
          <ac:picMkLst>
            <pc:docMk/>
            <pc:sldMk cId="517481346" sldId="260"/>
            <ac:picMk id="4" creationId="{ED0C8579-9520-4795-8424-172E012381C4}"/>
          </ac:picMkLst>
        </pc:picChg>
      </pc:sldChg>
    </pc:docChg>
  </pc:docChgLst>
  <pc:docChgLst>
    <pc:chgData name="Shedbalkar, Adil" userId="S::ashedba1@depaul.edu::41fd4f7b-9dfd-4929-a982-3ee25aaf0cee" providerId="AD" clId="Web-{63E76BAA-E1BC-48D5-B0CB-ECD71CB04E87}"/>
    <pc:docChg chg="modSld">
      <pc:chgData name="Shedbalkar, Adil" userId="S::ashedba1@depaul.edu::41fd4f7b-9dfd-4929-a982-3ee25aaf0cee" providerId="AD" clId="Web-{63E76BAA-E1BC-48D5-B0CB-ECD71CB04E87}" dt="2021-11-20T02:12:36.072" v="1" actId="14100"/>
      <pc:docMkLst>
        <pc:docMk/>
      </pc:docMkLst>
      <pc:sldChg chg="modSp">
        <pc:chgData name="Shedbalkar, Adil" userId="S::ashedba1@depaul.edu::41fd4f7b-9dfd-4929-a982-3ee25aaf0cee" providerId="AD" clId="Web-{63E76BAA-E1BC-48D5-B0CB-ECD71CB04E87}" dt="2021-11-20T02:12:36.072" v="1" actId="14100"/>
        <pc:sldMkLst>
          <pc:docMk/>
          <pc:sldMk cId="109857222" sldId="256"/>
        </pc:sldMkLst>
        <pc:picChg chg="mod">
          <ac:chgData name="Shedbalkar, Adil" userId="S::ashedba1@depaul.edu::41fd4f7b-9dfd-4929-a982-3ee25aaf0cee" providerId="AD" clId="Web-{63E76BAA-E1BC-48D5-B0CB-ECD71CB04E87}" dt="2021-11-20T02:12:36.072" v="1" actId="14100"/>
          <ac:picMkLst>
            <pc:docMk/>
            <pc:sldMk cId="109857222" sldId="256"/>
            <ac:picMk id="5" creationId="{FE6BDE45-DA21-46D9-9262-6E30F2D40CE9}"/>
          </ac:picMkLst>
        </pc:picChg>
      </pc:sldChg>
    </pc:docChg>
  </pc:docChgLst>
  <pc:docChgLst>
    <pc:chgData clId="Web-{63E76BAA-E1BC-48D5-B0CB-ECD71CB04E87}"/>
    <pc:docChg chg="modSld">
      <pc:chgData name="" userId="" providerId="" clId="Web-{63E76BAA-E1BC-48D5-B0CB-ECD71CB04E87}" dt="2021-11-20T02:12:18.994" v="0" actId="1076"/>
      <pc:docMkLst>
        <pc:docMk/>
      </pc:docMkLst>
      <pc:sldChg chg="modSp">
        <pc:chgData name="" userId="" providerId="" clId="Web-{63E76BAA-E1BC-48D5-B0CB-ECD71CB04E87}" dt="2021-11-20T02:12:18.994" v="0" actId="1076"/>
        <pc:sldMkLst>
          <pc:docMk/>
          <pc:sldMk cId="109857222" sldId="256"/>
        </pc:sldMkLst>
        <pc:picChg chg="mod">
          <ac:chgData name="" userId="" providerId="" clId="Web-{63E76BAA-E1BC-48D5-B0CB-ECD71CB04E87}" dt="2021-11-20T02:12:18.994" v="0" actId="1076"/>
          <ac:picMkLst>
            <pc:docMk/>
            <pc:sldMk cId="109857222" sldId="256"/>
            <ac:picMk id="5" creationId="{FE6BDE45-DA21-46D9-9262-6E30F2D40CE9}"/>
          </ac:picMkLst>
        </pc:picChg>
      </pc:sldChg>
    </pc:docChg>
  </pc:docChgLst>
  <pc:docChgLst>
    <pc:chgData name="Shedbalkar, Adil" userId="S::ashedba1@depaul.edu::41fd4f7b-9dfd-4929-a982-3ee25aaf0cee" providerId="AD" clId="Web-{9353E9BD-8B73-480B-B5DD-6AB9F4A3679C}"/>
    <pc:docChg chg="addSld delSld modSld">
      <pc:chgData name="Shedbalkar, Adil" userId="S::ashedba1@depaul.edu::41fd4f7b-9dfd-4929-a982-3ee25aaf0cee" providerId="AD" clId="Web-{9353E9BD-8B73-480B-B5DD-6AB9F4A3679C}" dt="2021-11-20T02:08:51.922" v="19"/>
      <pc:docMkLst>
        <pc:docMk/>
      </pc:docMkLst>
      <pc:sldChg chg="modSp">
        <pc:chgData name="Shedbalkar, Adil" userId="S::ashedba1@depaul.edu::41fd4f7b-9dfd-4929-a982-3ee25aaf0cee" providerId="AD" clId="Web-{9353E9BD-8B73-480B-B5DD-6AB9F4A3679C}" dt="2021-11-20T02:05:11.779" v="0" actId="1076"/>
        <pc:sldMkLst>
          <pc:docMk/>
          <pc:sldMk cId="517481346" sldId="260"/>
        </pc:sldMkLst>
        <pc:spChg chg="mod">
          <ac:chgData name="Shedbalkar, Adil" userId="S::ashedba1@depaul.edu::41fd4f7b-9dfd-4929-a982-3ee25aaf0cee" providerId="AD" clId="Web-{9353E9BD-8B73-480B-B5DD-6AB9F4A3679C}" dt="2021-11-20T02:05:11.779" v="0" actId="1076"/>
          <ac:spMkLst>
            <pc:docMk/>
            <pc:sldMk cId="517481346" sldId="260"/>
            <ac:spMk id="3" creationId="{5A007552-DE92-4A66-950F-62B84426B8DE}"/>
          </ac:spMkLst>
        </pc:spChg>
      </pc:sldChg>
      <pc:sldChg chg="addSp modSp del">
        <pc:chgData name="Shedbalkar, Adil" userId="S::ashedba1@depaul.edu::41fd4f7b-9dfd-4929-a982-3ee25aaf0cee" providerId="AD" clId="Web-{9353E9BD-8B73-480B-B5DD-6AB9F4A3679C}" dt="2021-11-20T02:08:51.922" v="19"/>
        <pc:sldMkLst>
          <pc:docMk/>
          <pc:sldMk cId="1456637422" sldId="264"/>
        </pc:sldMkLst>
        <pc:spChg chg="add">
          <ac:chgData name="Shedbalkar, Adil" userId="S::ashedba1@depaul.edu::41fd4f7b-9dfd-4929-a982-3ee25aaf0cee" providerId="AD" clId="Web-{9353E9BD-8B73-480B-B5DD-6AB9F4A3679C}" dt="2021-11-20T02:07:04.030" v="4"/>
          <ac:spMkLst>
            <pc:docMk/>
            <pc:sldMk cId="1456637422" sldId="264"/>
            <ac:spMk id="2" creationId="{40B3CA71-551F-4B68-B4EB-0EF51B3EB977}"/>
          </ac:spMkLst>
        </pc:spChg>
        <pc:spChg chg="mod">
          <ac:chgData name="Shedbalkar, Adil" userId="S::ashedba1@depaul.edu::41fd4f7b-9dfd-4929-a982-3ee25aaf0cee" providerId="AD" clId="Web-{9353E9BD-8B73-480B-B5DD-6AB9F4A3679C}" dt="2021-11-20T02:06:58.358" v="3" actId="20577"/>
          <ac:spMkLst>
            <pc:docMk/>
            <pc:sldMk cId="1456637422" sldId="264"/>
            <ac:spMk id="3" creationId="{2ADEC854-A4D9-4411-9016-77D0FB052842}"/>
          </ac:spMkLst>
        </pc:spChg>
      </pc:sldChg>
      <pc:sldChg chg="addSp modSp add replId">
        <pc:chgData name="Shedbalkar, Adil" userId="S::ashedba1@depaul.edu::41fd4f7b-9dfd-4929-a982-3ee25aaf0cee" providerId="AD" clId="Web-{9353E9BD-8B73-480B-B5DD-6AB9F4A3679C}" dt="2021-11-20T02:08:44.375" v="18" actId="1076"/>
        <pc:sldMkLst>
          <pc:docMk/>
          <pc:sldMk cId="3343679764" sldId="265"/>
        </pc:sldMkLst>
        <pc:spChg chg="mod">
          <ac:chgData name="Shedbalkar, Adil" userId="S::ashedba1@depaul.edu::41fd4f7b-9dfd-4929-a982-3ee25aaf0cee" providerId="AD" clId="Web-{9353E9BD-8B73-480B-B5DD-6AB9F4A3679C}" dt="2021-11-20T02:07:45.577" v="6" actId="20577"/>
          <ac:spMkLst>
            <pc:docMk/>
            <pc:sldMk cId="3343679764" sldId="265"/>
            <ac:spMk id="3" creationId="{5A007552-DE92-4A66-950F-62B84426B8DE}"/>
          </ac:spMkLst>
        </pc:spChg>
        <pc:spChg chg="add mod">
          <ac:chgData name="Shedbalkar, Adil" userId="S::ashedba1@depaul.edu::41fd4f7b-9dfd-4929-a982-3ee25aaf0cee" providerId="AD" clId="Web-{9353E9BD-8B73-480B-B5DD-6AB9F4A3679C}" dt="2021-11-20T02:08:37.797" v="17" actId="20577"/>
          <ac:spMkLst>
            <pc:docMk/>
            <pc:sldMk cId="3343679764" sldId="265"/>
            <ac:spMk id="5" creationId="{A14D037A-43BF-43CD-AA2D-77F69DF86028}"/>
          </ac:spMkLst>
        </pc:spChg>
        <pc:picChg chg="mod">
          <ac:chgData name="Shedbalkar, Adil" userId="S::ashedba1@depaul.edu::41fd4f7b-9dfd-4929-a982-3ee25aaf0cee" providerId="AD" clId="Web-{9353E9BD-8B73-480B-B5DD-6AB9F4A3679C}" dt="2021-11-20T02:08:44.375" v="18" actId="1076"/>
          <ac:picMkLst>
            <pc:docMk/>
            <pc:sldMk cId="3343679764" sldId="265"/>
            <ac:picMk id="4" creationId="{ED0C8579-9520-4795-8424-172E012381C4}"/>
          </ac:picMkLst>
        </pc:picChg>
      </pc:sldChg>
    </pc:docChg>
  </pc:docChgLst>
  <pc:docChgLst>
    <pc:chgData name="Shedbalkar, Adil" userId="S::ashedba1@depaul.edu::41fd4f7b-9dfd-4929-a982-3ee25aaf0cee" providerId="AD" clId="Web-{F1D0F62B-4CF0-447A-A380-96B03736E2B3}"/>
    <pc:docChg chg="modSld">
      <pc:chgData name="Shedbalkar, Adil" userId="S::ashedba1@depaul.edu::41fd4f7b-9dfd-4929-a982-3ee25aaf0cee" providerId="AD" clId="Web-{F1D0F62B-4CF0-447A-A380-96B03736E2B3}" dt="2021-11-20T03:24:50.516" v="3" actId="1076"/>
      <pc:docMkLst>
        <pc:docMk/>
      </pc:docMkLst>
      <pc:sldChg chg="modSp">
        <pc:chgData name="Shedbalkar, Adil" userId="S::ashedba1@depaul.edu::41fd4f7b-9dfd-4929-a982-3ee25aaf0cee" providerId="AD" clId="Web-{F1D0F62B-4CF0-447A-A380-96B03736E2B3}" dt="2021-11-20T03:24:50.516" v="3" actId="1076"/>
        <pc:sldMkLst>
          <pc:docMk/>
          <pc:sldMk cId="1236460384" sldId="266"/>
        </pc:sldMkLst>
        <pc:spChg chg="mod">
          <ac:chgData name="Shedbalkar, Adil" userId="S::ashedba1@depaul.edu::41fd4f7b-9dfd-4929-a982-3ee25aaf0cee" providerId="AD" clId="Web-{F1D0F62B-4CF0-447A-A380-96B03736E2B3}" dt="2021-11-20T03:24:50.516" v="3" actId="1076"/>
          <ac:spMkLst>
            <pc:docMk/>
            <pc:sldMk cId="1236460384" sldId="266"/>
            <ac:spMk id="3" creationId="{05D7E677-0ACE-49CA-995E-CFB47E66A4E4}"/>
          </ac:spMkLst>
        </pc:spChg>
      </pc:sldChg>
    </pc:docChg>
  </pc:docChgLst>
  <pc:docChgLst>
    <pc:chgData name="Shedbalkar, Adil" userId="S::ashedba1@depaul.edu::41fd4f7b-9dfd-4929-a982-3ee25aaf0cee" providerId="AD" clId="Web-{2E83284E-DAF4-4DFC-B087-1DDCDCAD1A6D}"/>
    <pc:docChg chg="addSld modSld">
      <pc:chgData name="Shedbalkar, Adil" userId="S::ashedba1@depaul.edu::41fd4f7b-9dfd-4929-a982-3ee25aaf0cee" providerId="AD" clId="Web-{2E83284E-DAF4-4DFC-B087-1DDCDCAD1A6D}" dt="2021-11-19T21:29:02.688" v="74" actId="20577"/>
      <pc:docMkLst>
        <pc:docMk/>
      </pc:docMkLst>
      <pc:sldChg chg="addSp delSp modSp mod setBg">
        <pc:chgData name="Shedbalkar, Adil" userId="S::ashedba1@depaul.edu::41fd4f7b-9dfd-4929-a982-3ee25aaf0cee" providerId="AD" clId="Web-{2E83284E-DAF4-4DFC-B087-1DDCDCAD1A6D}" dt="2021-11-19T21:28:54.517" v="70" actId="20577"/>
        <pc:sldMkLst>
          <pc:docMk/>
          <pc:sldMk cId="109857222" sldId="256"/>
        </pc:sldMkLst>
        <pc:spChg chg="mod">
          <ac:chgData name="Shedbalkar, Adil" userId="S::ashedba1@depaul.edu::41fd4f7b-9dfd-4929-a982-3ee25aaf0cee" providerId="AD" clId="Web-{2E83284E-DAF4-4DFC-B087-1DDCDCAD1A6D}" dt="2021-11-19T21:28:40.267" v="55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Shedbalkar, Adil" userId="S::ashedba1@depaul.edu::41fd4f7b-9dfd-4929-a982-3ee25aaf0cee" providerId="AD" clId="Web-{2E83284E-DAF4-4DFC-B087-1DDCDCAD1A6D}" dt="2021-11-19T21:28:54.517" v="70" actId="20577"/>
          <ac:spMkLst>
            <pc:docMk/>
            <pc:sldMk cId="109857222" sldId="256"/>
            <ac:spMk id="3" creationId="{00000000-0000-0000-0000-000000000000}"/>
          </ac:spMkLst>
        </pc:spChg>
        <pc:spChg chg="add del mod">
          <ac:chgData name="Shedbalkar, Adil" userId="S::ashedba1@depaul.edu::41fd4f7b-9dfd-4929-a982-3ee25aaf0cee" providerId="AD" clId="Web-{2E83284E-DAF4-4DFC-B087-1DDCDCAD1A6D}" dt="2021-11-19T21:27:37.001" v="5"/>
          <ac:spMkLst>
            <pc:docMk/>
            <pc:sldMk cId="109857222" sldId="256"/>
            <ac:spMk id="5" creationId="{FB60E2CF-F225-4787-AE00-67CE96C79004}"/>
          </ac:spMkLst>
        </pc:spChg>
        <pc:spChg chg="add">
          <ac:chgData name="Shedbalkar, Adil" userId="S::ashedba1@depaul.edu::41fd4f7b-9dfd-4929-a982-3ee25aaf0cee" providerId="AD" clId="Web-{2E83284E-DAF4-4DFC-B087-1DDCDCAD1A6D}" dt="2021-11-19T21:27:28.657" v="4"/>
          <ac:spMkLst>
            <pc:docMk/>
            <pc:sldMk cId="109857222" sldId="256"/>
            <ac:spMk id="9" creationId="{4DA9E8CC-6C73-43E6-AF09-B4B1083BCDC7}"/>
          </ac:spMkLst>
        </pc:spChg>
        <pc:spChg chg="add">
          <ac:chgData name="Shedbalkar, Adil" userId="S::ashedba1@depaul.edu::41fd4f7b-9dfd-4929-a982-3ee25aaf0cee" providerId="AD" clId="Web-{2E83284E-DAF4-4DFC-B087-1DDCDCAD1A6D}" dt="2021-11-19T21:27:28.657" v="4"/>
          <ac:spMkLst>
            <pc:docMk/>
            <pc:sldMk cId="109857222" sldId="256"/>
            <ac:spMk id="16" creationId="{113E1A2F-E5D7-4888-BA8C-1CDDC7CE2328}"/>
          </ac:spMkLst>
        </pc:spChg>
        <pc:spChg chg="add">
          <ac:chgData name="Shedbalkar, Adil" userId="S::ashedba1@depaul.edu::41fd4f7b-9dfd-4929-a982-3ee25aaf0cee" providerId="AD" clId="Web-{2E83284E-DAF4-4DFC-B087-1DDCDCAD1A6D}" dt="2021-11-19T21:27:28.657" v="4"/>
          <ac:spMkLst>
            <pc:docMk/>
            <pc:sldMk cId="109857222" sldId="256"/>
            <ac:spMk id="18" creationId="{F625649A-4F9D-4D90-8F0A-433D7A1F685F}"/>
          </ac:spMkLst>
        </pc:spChg>
        <pc:spChg chg="add">
          <ac:chgData name="Shedbalkar, Adil" userId="S::ashedba1@depaul.edu::41fd4f7b-9dfd-4929-a982-3ee25aaf0cee" providerId="AD" clId="Web-{2E83284E-DAF4-4DFC-B087-1DDCDCAD1A6D}" dt="2021-11-19T21:27:28.657" v="4"/>
          <ac:spMkLst>
            <pc:docMk/>
            <pc:sldMk cId="109857222" sldId="256"/>
            <ac:spMk id="20" creationId="{B6F31202-25B1-43E6-94C1-CDCAFFE33CE9}"/>
          </ac:spMkLst>
        </pc:spChg>
        <pc:spChg chg="add">
          <ac:chgData name="Shedbalkar, Adil" userId="S::ashedba1@depaul.edu::41fd4f7b-9dfd-4929-a982-3ee25aaf0cee" providerId="AD" clId="Web-{2E83284E-DAF4-4DFC-B087-1DDCDCAD1A6D}" dt="2021-11-19T21:27:28.657" v="4"/>
          <ac:spMkLst>
            <pc:docMk/>
            <pc:sldMk cId="109857222" sldId="256"/>
            <ac:spMk id="22" creationId="{588507C5-B772-411D-B50E-0C075AD253C4}"/>
          </ac:spMkLst>
        </pc:spChg>
        <pc:picChg chg="add mod">
          <ac:chgData name="Shedbalkar, Adil" userId="S::ashedba1@depaul.edu::41fd4f7b-9dfd-4929-a982-3ee25aaf0cee" providerId="AD" clId="Web-{2E83284E-DAF4-4DFC-B087-1DDCDCAD1A6D}" dt="2021-11-19T21:27:28.657" v="4"/>
          <ac:picMkLst>
            <pc:docMk/>
            <pc:sldMk cId="109857222" sldId="256"/>
            <ac:picMk id="4" creationId="{24E50326-215E-44D2-A988-8C35106E7B38}"/>
          </ac:picMkLst>
        </pc:picChg>
        <pc:picChg chg="add">
          <ac:chgData name="Shedbalkar, Adil" userId="S::ashedba1@depaul.edu::41fd4f7b-9dfd-4929-a982-3ee25aaf0cee" providerId="AD" clId="Web-{2E83284E-DAF4-4DFC-B087-1DDCDCAD1A6D}" dt="2021-11-19T21:27:28.657" v="4"/>
          <ac:picMkLst>
            <pc:docMk/>
            <pc:sldMk cId="109857222" sldId="256"/>
            <ac:picMk id="12" creationId="{C6DFF5FD-BEF9-4B06-B7C2-58C5CFC92B34}"/>
          </ac:picMkLst>
        </pc:picChg>
        <pc:picChg chg="add">
          <ac:chgData name="Shedbalkar, Adil" userId="S::ashedba1@depaul.edu::41fd4f7b-9dfd-4929-a982-3ee25aaf0cee" providerId="AD" clId="Web-{2E83284E-DAF4-4DFC-B087-1DDCDCAD1A6D}" dt="2021-11-19T21:27:28.657" v="4"/>
          <ac:picMkLst>
            <pc:docMk/>
            <pc:sldMk cId="109857222" sldId="256"/>
            <ac:picMk id="15" creationId="{C9A18D1D-88E7-41EF-892F-C99BDEEE5E78}"/>
          </ac:picMkLst>
        </pc:picChg>
      </pc:sldChg>
      <pc:sldChg chg="modSp new">
        <pc:chgData name="Shedbalkar, Adil" userId="S::ashedba1@depaul.edu::41fd4f7b-9dfd-4929-a982-3ee25aaf0cee" providerId="AD" clId="Web-{2E83284E-DAF4-4DFC-B087-1DDCDCAD1A6D}" dt="2021-11-19T21:29:02.688" v="74" actId="20577"/>
        <pc:sldMkLst>
          <pc:docMk/>
          <pc:sldMk cId="2182159967" sldId="257"/>
        </pc:sldMkLst>
        <pc:spChg chg="mod">
          <ac:chgData name="Shedbalkar, Adil" userId="S::ashedba1@depaul.edu::41fd4f7b-9dfd-4929-a982-3ee25aaf0cee" providerId="AD" clId="Web-{2E83284E-DAF4-4DFC-B087-1DDCDCAD1A6D}" dt="2021-11-19T21:29:02.688" v="74" actId="20577"/>
          <ac:spMkLst>
            <pc:docMk/>
            <pc:sldMk cId="2182159967" sldId="257"/>
            <ac:spMk id="2" creationId="{CF7789C5-35DD-4271-8B76-719F3276C14E}"/>
          </ac:spMkLst>
        </pc:spChg>
      </pc:sldChg>
    </pc:docChg>
  </pc:docChgLst>
  <pc:docChgLst>
    <pc:chgData name="Shedbalkar, Adil" userId="S::ashedba1@depaul.edu::41fd4f7b-9dfd-4929-a982-3ee25aaf0cee" providerId="AD" clId="Web-{7741CA55-414C-451A-880D-5E7D8D78B5B5}"/>
    <pc:docChg chg="addSld modSld">
      <pc:chgData name="Shedbalkar, Adil" userId="S::ashedba1@depaul.edu::41fd4f7b-9dfd-4929-a982-3ee25aaf0cee" providerId="AD" clId="Web-{7741CA55-414C-451A-880D-5E7D8D78B5B5}" dt="2021-11-20T00:57:05.953" v="380" actId="20577"/>
      <pc:docMkLst>
        <pc:docMk/>
      </pc:docMkLst>
      <pc:sldChg chg="modSp">
        <pc:chgData name="Shedbalkar, Adil" userId="S::ashedba1@depaul.edu::41fd4f7b-9dfd-4929-a982-3ee25aaf0cee" providerId="AD" clId="Web-{7741CA55-414C-451A-880D-5E7D8D78B5B5}" dt="2021-11-20T00:57:05.953" v="380" actId="20577"/>
        <pc:sldMkLst>
          <pc:docMk/>
          <pc:sldMk cId="2182159967" sldId="257"/>
        </pc:sldMkLst>
        <pc:spChg chg="mod">
          <ac:chgData name="Shedbalkar, Adil" userId="S::ashedba1@depaul.edu::41fd4f7b-9dfd-4929-a982-3ee25aaf0cee" providerId="AD" clId="Web-{7741CA55-414C-451A-880D-5E7D8D78B5B5}" dt="2021-11-20T00:57:05.953" v="380" actId="20577"/>
          <ac:spMkLst>
            <pc:docMk/>
            <pc:sldMk cId="2182159967" sldId="257"/>
            <ac:spMk id="3" creationId="{155D8F16-E2F7-4FB5-A00C-FBC0094C1C1B}"/>
          </ac:spMkLst>
        </pc:spChg>
      </pc:sldChg>
      <pc:sldChg chg="modSp new">
        <pc:chgData name="Shedbalkar, Adil" userId="S::ashedba1@depaul.edu::41fd4f7b-9dfd-4929-a982-3ee25aaf0cee" providerId="AD" clId="Web-{7741CA55-414C-451A-880D-5E7D8D78B5B5}" dt="2021-11-20T00:56:52.734" v="351" actId="20577"/>
        <pc:sldMkLst>
          <pc:docMk/>
          <pc:sldMk cId="3090334181" sldId="258"/>
        </pc:sldMkLst>
        <pc:spChg chg="mod">
          <ac:chgData name="Shedbalkar, Adil" userId="S::ashedba1@depaul.edu::41fd4f7b-9dfd-4929-a982-3ee25aaf0cee" providerId="AD" clId="Web-{7741CA55-414C-451A-880D-5E7D8D78B5B5}" dt="2021-11-20T00:55:33.375" v="295" actId="20577"/>
          <ac:spMkLst>
            <pc:docMk/>
            <pc:sldMk cId="3090334181" sldId="258"/>
            <ac:spMk id="2" creationId="{6623B734-2F35-4E2B-AC04-6D31A7307C2E}"/>
          </ac:spMkLst>
        </pc:spChg>
        <pc:spChg chg="mod">
          <ac:chgData name="Shedbalkar, Adil" userId="S::ashedba1@depaul.edu::41fd4f7b-9dfd-4929-a982-3ee25aaf0cee" providerId="AD" clId="Web-{7741CA55-414C-451A-880D-5E7D8D78B5B5}" dt="2021-11-20T00:56:52.734" v="351" actId="20577"/>
          <ac:spMkLst>
            <pc:docMk/>
            <pc:sldMk cId="3090334181" sldId="258"/>
            <ac:spMk id="3" creationId="{6AAB1415-EDD2-438D-B738-00EB123EEB70}"/>
          </ac:spMkLst>
        </pc:spChg>
      </pc:sldChg>
    </pc:docChg>
  </pc:docChgLst>
  <pc:docChgLst>
    <pc:chgData name="Desai, Tejas" userId="S::tdesai5@depaul.edu::7617d128-0b88-45d7-9f9a-38dda45e8ad4" providerId="AD" clId="Web-{E53D6643-996C-465F-823B-CA24D1BCD4BD}"/>
    <pc:docChg chg="modSld">
      <pc:chgData name="Desai, Tejas" userId="S::tdesai5@depaul.edu::7617d128-0b88-45d7-9f9a-38dda45e8ad4" providerId="AD" clId="Web-{E53D6643-996C-465F-823B-CA24D1BCD4BD}" dt="2021-11-20T01:39:41.558" v="1" actId="20577"/>
      <pc:docMkLst>
        <pc:docMk/>
      </pc:docMkLst>
      <pc:sldChg chg="modSp">
        <pc:chgData name="Desai, Tejas" userId="S::tdesai5@depaul.edu::7617d128-0b88-45d7-9f9a-38dda45e8ad4" providerId="AD" clId="Web-{E53D6643-996C-465F-823B-CA24D1BCD4BD}" dt="2021-11-20T01:39:41.558" v="1" actId="20577"/>
        <pc:sldMkLst>
          <pc:docMk/>
          <pc:sldMk cId="517481346" sldId="260"/>
        </pc:sldMkLst>
        <pc:spChg chg="mod">
          <ac:chgData name="Desai, Tejas" userId="S::tdesai5@depaul.edu::7617d128-0b88-45d7-9f9a-38dda45e8ad4" providerId="AD" clId="Web-{E53D6643-996C-465F-823B-CA24D1BCD4BD}" dt="2021-11-20T01:39:41.558" v="1" actId="20577"/>
          <ac:spMkLst>
            <pc:docMk/>
            <pc:sldMk cId="517481346" sldId="260"/>
            <ac:spMk id="3" creationId="{5A007552-DE92-4A66-950F-62B84426B8DE}"/>
          </ac:spMkLst>
        </pc:spChg>
      </pc:sldChg>
    </pc:docChg>
  </pc:docChgLst>
  <pc:docChgLst>
    <pc:chgData name="Desai, Tejas" userId="S::tdesai5@depaul.edu::7617d128-0b88-45d7-9f9a-38dda45e8ad4" providerId="AD" clId="Web-{811F7239-3632-49FB-B931-C6294255C869}"/>
    <pc:docChg chg="modSld">
      <pc:chgData name="Desai, Tejas" userId="S::tdesai5@depaul.edu::7617d128-0b88-45d7-9f9a-38dda45e8ad4" providerId="AD" clId="Web-{811F7239-3632-49FB-B931-C6294255C869}" dt="2021-11-20T01:34:16.107" v="40" actId="14100"/>
      <pc:docMkLst>
        <pc:docMk/>
      </pc:docMkLst>
      <pc:sldChg chg="modSp">
        <pc:chgData name="Desai, Tejas" userId="S::tdesai5@depaul.edu::7617d128-0b88-45d7-9f9a-38dda45e8ad4" providerId="AD" clId="Web-{811F7239-3632-49FB-B931-C6294255C869}" dt="2021-11-20T01:34:16.107" v="40" actId="14100"/>
        <pc:sldMkLst>
          <pc:docMk/>
          <pc:sldMk cId="517481346" sldId="260"/>
        </pc:sldMkLst>
        <pc:spChg chg="mod">
          <ac:chgData name="Desai, Tejas" userId="S::tdesai5@depaul.edu::7617d128-0b88-45d7-9f9a-38dda45e8ad4" providerId="AD" clId="Web-{811F7239-3632-49FB-B931-C6294255C869}" dt="2021-11-20T01:32:57.366" v="38" actId="14100"/>
          <ac:spMkLst>
            <pc:docMk/>
            <pc:sldMk cId="517481346" sldId="260"/>
            <ac:spMk id="2" creationId="{40AB7549-2EA4-4EE4-8A96-51684E9F9ACD}"/>
          </ac:spMkLst>
        </pc:spChg>
        <pc:spChg chg="mod">
          <ac:chgData name="Desai, Tejas" userId="S::tdesai5@depaul.edu::7617d128-0b88-45d7-9f9a-38dda45e8ad4" providerId="AD" clId="Web-{811F7239-3632-49FB-B931-C6294255C869}" dt="2021-11-20T01:34:16.107" v="40" actId="14100"/>
          <ac:spMkLst>
            <pc:docMk/>
            <pc:sldMk cId="517481346" sldId="260"/>
            <ac:spMk id="3" creationId="{5A007552-DE92-4A66-950F-62B84426B8DE}"/>
          </ac:spMkLst>
        </pc:spChg>
      </pc:sldChg>
      <pc:sldChg chg="addSp modSp">
        <pc:chgData name="Desai, Tejas" userId="S::tdesai5@depaul.edu::7617d128-0b88-45d7-9f9a-38dda45e8ad4" providerId="AD" clId="Web-{811F7239-3632-49FB-B931-C6294255C869}" dt="2021-11-20T01:30:18.911" v="4" actId="14100"/>
        <pc:sldMkLst>
          <pc:docMk/>
          <pc:sldMk cId="473922134" sldId="262"/>
        </pc:sldMkLst>
        <pc:picChg chg="add mod">
          <ac:chgData name="Desai, Tejas" userId="S::tdesai5@depaul.edu::7617d128-0b88-45d7-9f9a-38dda45e8ad4" providerId="AD" clId="Web-{811F7239-3632-49FB-B931-C6294255C869}" dt="2021-11-20T01:30:18.911" v="4" actId="14100"/>
          <ac:picMkLst>
            <pc:docMk/>
            <pc:sldMk cId="473922134" sldId="262"/>
            <ac:picMk id="3" creationId="{1E6EABB5-CA0B-4B3F-A8A4-33BC32500DCA}"/>
          </ac:picMkLst>
        </pc:picChg>
        <pc:picChg chg="mod">
          <ac:chgData name="Desai, Tejas" userId="S::tdesai5@depaul.edu::7617d128-0b88-45d7-9f9a-38dda45e8ad4" providerId="AD" clId="Web-{811F7239-3632-49FB-B931-C6294255C869}" dt="2021-11-20T01:30:02.755" v="0" actId="14100"/>
          <ac:picMkLst>
            <pc:docMk/>
            <pc:sldMk cId="473922134" sldId="262"/>
            <ac:picMk id="4" creationId="{D78B4E02-BCA4-4712-A90F-33F1E36E1DD6}"/>
          </ac:picMkLst>
        </pc:picChg>
      </pc:sldChg>
    </pc:docChg>
  </pc:docChgLst>
  <pc:docChgLst>
    <pc:chgData name="Shedbalkar, Adil" userId="S::ashedba1@depaul.edu::41fd4f7b-9dfd-4929-a982-3ee25aaf0cee" providerId="AD" clId="Web-{D80D4CBD-C2F0-4B13-85CB-87EA7D87BFAE}"/>
    <pc:docChg chg="modSld">
      <pc:chgData name="Shedbalkar, Adil" userId="S::ashedba1@depaul.edu::41fd4f7b-9dfd-4929-a982-3ee25aaf0cee" providerId="AD" clId="Web-{D80D4CBD-C2F0-4B13-85CB-87EA7D87BFAE}" dt="2021-11-19T22:42:35.054" v="65" actId="20577"/>
      <pc:docMkLst>
        <pc:docMk/>
      </pc:docMkLst>
      <pc:sldChg chg="modSp">
        <pc:chgData name="Shedbalkar, Adil" userId="S::ashedba1@depaul.edu::41fd4f7b-9dfd-4929-a982-3ee25aaf0cee" providerId="AD" clId="Web-{D80D4CBD-C2F0-4B13-85CB-87EA7D87BFAE}" dt="2021-11-19T22:42:35.054" v="65" actId="20577"/>
        <pc:sldMkLst>
          <pc:docMk/>
          <pc:sldMk cId="2182159967" sldId="257"/>
        </pc:sldMkLst>
        <pc:spChg chg="mod">
          <ac:chgData name="Shedbalkar, Adil" userId="S::ashedba1@depaul.edu::41fd4f7b-9dfd-4929-a982-3ee25aaf0cee" providerId="AD" clId="Web-{D80D4CBD-C2F0-4B13-85CB-87EA7D87BFAE}" dt="2021-11-19T22:42:16.367" v="11" actId="20577"/>
          <ac:spMkLst>
            <pc:docMk/>
            <pc:sldMk cId="2182159967" sldId="257"/>
            <ac:spMk id="2" creationId="{CF7789C5-35DD-4271-8B76-719F3276C14E}"/>
          </ac:spMkLst>
        </pc:spChg>
        <pc:spChg chg="mod">
          <ac:chgData name="Shedbalkar, Adil" userId="S::ashedba1@depaul.edu::41fd4f7b-9dfd-4929-a982-3ee25aaf0cee" providerId="AD" clId="Web-{D80D4CBD-C2F0-4B13-85CB-87EA7D87BFAE}" dt="2021-11-19T22:42:35.054" v="65" actId="20577"/>
          <ac:spMkLst>
            <pc:docMk/>
            <pc:sldMk cId="2182159967" sldId="257"/>
            <ac:spMk id="3" creationId="{155D8F16-E2F7-4FB5-A00C-FBC0094C1C1B}"/>
          </ac:spMkLst>
        </pc:spChg>
      </pc:sldChg>
    </pc:docChg>
  </pc:docChgLst>
  <pc:docChgLst>
    <pc:chgData name="Desai, Tejas" userId="S::tdesai5@depaul.edu::7617d128-0b88-45d7-9f9a-38dda45e8ad4" providerId="AD" clId="Web-{AB9805DA-4EA2-4B5D-A5C6-6E9823749D22}"/>
    <pc:docChg chg="addSld delSld modSld">
      <pc:chgData name="Desai, Tejas" userId="S::tdesai5@depaul.edu::7617d128-0b88-45d7-9f9a-38dda45e8ad4" providerId="AD" clId="Web-{AB9805DA-4EA2-4B5D-A5C6-6E9823749D22}" dt="2021-11-20T01:23:21.049" v="202" actId="20577"/>
      <pc:docMkLst>
        <pc:docMk/>
      </pc:docMkLst>
      <pc:sldChg chg="modSp add replId">
        <pc:chgData name="Desai, Tejas" userId="S::tdesai5@depaul.edu::7617d128-0b88-45d7-9f9a-38dda45e8ad4" providerId="AD" clId="Web-{AB9805DA-4EA2-4B5D-A5C6-6E9823749D22}" dt="2021-11-20T01:18:59.768" v="180" actId="20577"/>
        <pc:sldMkLst>
          <pc:docMk/>
          <pc:sldMk cId="517481346" sldId="260"/>
        </pc:sldMkLst>
        <pc:spChg chg="mod">
          <ac:chgData name="Desai, Tejas" userId="S::tdesai5@depaul.edu::7617d128-0b88-45d7-9f9a-38dda45e8ad4" providerId="AD" clId="Web-{AB9805DA-4EA2-4B5D-A5C6-6E9823749D22}" dt="2021-11-20T01:18:59.768" v="180" actId="20577"/>
          <ac:spMkLst>
            <pc:docMk/>
            <pc:sldMk cId="517481346" sldId="260"/>
            <ac:spMk id="2" creationId="{40AB7549-2EA4-4EE4-8A96-51684E9F9ACD}"/>
          </ac:spMkLst>
        </pc:spChg>
      </pc:sldChg>
      <pc:sldChg chg="modSp del">
        <pc:chgData name="Desai, Tejas" userId="S::tdesai5@depaul.edu::7617d128-0b88-45d7-9f9a-38dda45e8ad4" providerId="AD" clId="Web-{AB9805DA-4EA2-4B5D-A5C6-6E9823749D22}" dt="2021-11-20T01:18:05.893" v="144"/>
        <pc:sldMkLst>
          <pc:docMk/>
          <pc:sldMk cId="802711443" sldId="260"/>
        </pc:sldMkLst>
        <pc:spChg chg="mod">
          <ac:chgData name="Desai, Tejas" userId="S::tdesai5@depaul.edu::7617d128-0b88-45d7-9f9a-38dda45e8ad4" providerId="AD" clId="Web-{AB9805DA-4EA2-4B5D-A5C6-6E9823749D22}" dt="2021-11-20T01:18:02.440" v="143" actId="20577"/>
          <ac:spMkLst>
            <pc:docMk/>
            <pc:sldMk cId="802711443" sldId="260"/>
            <ac:spMk id="3" creationId="{155D8F16-E2F7-4FB5-A00C-FBC0094C1C1B}"/>
          </ac:spMkLst>
        </pc:spChg>
      </pc:sldChg>
      <pc:sldChg chg="modSp add replId">
        <pc:chgData name="Desai, Tejas" userId="S::tdesai5@depaul.edu::7617d128-0b88-45d7-9f9a-38dda45e8ad4" providerId="AD" clId="Web-{AB9805DA-4EA2-4B5D-A5C6-6E9823749D22}" dt="2021-11-20T01:23:21.049" v="202" actId="20577"/>
        <pc:sldMkLst>
          <pc:docMk/>
          <pc:sldMk cId="3393976229" sldId="261"/>
        </pc:sldMkLst>
        <pc:spChg chg="mod">
          <ac:chgData name="Desai, Tejas" userId="S::tdesai5@depaul.edu::7617d128-0b88-45d7-9f9a-38dda45e8ad4" providerId="AD" clId="Web-{AB9805DA-4EA2-4B5D-A5C6-6E9823749D22}" dt="2021-11-20T01:23:21.049" v="202" actId="20577"/>
          <ac:spMkLst>
            <pc:docMk/>
            <pc:sldMk cId="3393976229" sldId="261"/>
            <ac:spMk id="2" creationId="{40AB7549-2EA4-4EE4-8A96-51684E9F9ACD}"/>
          </ac:spMkLst>
        </pc:spChg>
      </pc:sldChg>
    </pc:docChg>
  </pc:docChgLst>
  <pc:docChgLst>
    <pc:chgData name="Desai, Tejas" userId="S::tdesai5@depaul.edu::7617d128-0b88-45d7-9f9a-38dda45e8ad4" providerId="AD" clId="Web-{94623A07-E226-466C-8E16-F5C5C52B95E3}"/>
    <pc:docChg chg="modSld">
      <pc:chgData name="Desai, Tejas" userId="S::tdesai5@depaul.edu::7617d128-0b88-45d7-9f9a-38dda45e8ad4" providerId="AD" clId="Web-{94623A07-E226-466C-8E16-F5C5C52B95E3}" dt="2021-11-20T01:27:35.545" v="27" actId="20577"/>
      <pc:docMkLst>
        <pc:docMk/>
      </pc:docMkLst>
      <pc:sldChg chg="modSp">
        <pc:chgData name="Desai, Tejas" userId="S::tdesai5@depaul.edu::7617d128-0b88-45d7-9f9a-38dda45e8ad4" providerId="AD" clId="Web-{94623A07-E226-466C-8E16-F5C5C52B95E3}" dt="2021-11-20T01:27:35.545" v="27" actId="20577"/>
        <pc:sldMkLst>
          <pc:docMk/>
          <pc:sldMk cId="517481346" sldId="260"/>
        </pc:sldMkLst>
        <pc:spChg chg="mod">
          <ac:chgData name="Desai, Tejas" userId="S::tdesai5@depaul.edu::7617d128-0b88-45d7-9f9a-38dda45e8ad4" providerId="AD" clId="Web-{94623A07-E226-466C-8E16-F5C5C52B95E3}" dt="2021-11-20T01:27:35.545" v="27" actId="20577"/>
          <ac:spMkLst>
            <pc:docMk/>
            <pc:sldMk cId="517481346" sldId="260"/>
            <ac:spMk id="3" creationId="{5A007552-DE92-4A66-950F-62B84426B8DE}"/>
          </ac:spMkLst>
        </pc:spChg>
      </pc:sldChg>
    </pc:docChg>
  </pc:docChgLst>
  <pc:docChgLst>
    <pc:chgData name="Desai, Tejas" userId="S::tdesai5@depaul.edu::7617d128-0b88-45d7-9f9a-38dda45e8ad4" providerId="AD" clId="Web-{72978C55-405E-4FD8-A500-FE5B03990BB7}"/>
    <pc:docChg chg="modSld">
      <pc:chgData name="Desai, Tejas" userId="S::tdesai5@depaul.edu::7617d128-0b88-45d7-9f9a-38dda45e8ad4" providerId="AD" clId="Web-{72978C55-405E-4FD8-A500-FE5B03990BB7}" dt="2021-11-20T15:40:30.993" v="1" actId="20577"/>
      <pc:docMkLst>
        <pc:docMk/>
      </pc:docMkLst>
      <pc:sldChg chg="modSp">
        <pc:chgData name="Desai, Tejas" userId="S::tdesai5@depaul.edu::7617d128-0b88-45d7-9f9a-38dda45e8ad4" providerId="AD" clId="Web-{72978C55-405E-4FD8-A500-FE5B03990BB7}" dt="2021-11-20T15:40:30.993" v="1" actId="20577"/>
        <pc:sldMkLst>
          <pc:docMk/>
          <pc:sldMk cId="3343679764" sldId="265"/>
        </pc:sldMkLst>
        <pc:spChg chg="mod">
          <ac:chgData name="Desai, Tejas" userId="S::tdesai5@depaul.edu::7617d128-0b88-45d7-9f9a-38dda45e8ad4" providerId="AD" clId="Web-{72978C55-405E-4FD8-A500-FE5B03990BB7}" dt="2021-11-20T15:40:30.993" v="1" actId="20577"/>
          <ac:spMkLst>
            <pc:docMk/>
            <pc:sldMk cId="3343679764" sldId="265"/>
            <ac:spMk id="5" creationId="{A14D037A-43BF-43CD-AA2D-77F69DF86028}"/>
          </ac:spMkLst>
        </pc:spChg>
      </pc:sldChg>
    </pc:docChg>
  </pc:docChgLst>
  <pc:docChgLst>
    <pc:chgData name="Shedbalkar, Adil" userId="S::ashedba1@depaul.edu::41fd4f7b-9dfd-4929-a982-3ee25aaf0cee" providerId="AD" clId="Web-{DF4ECCD9-CCF8-4BC2-A4A1-2FD099022582}"/>
    <pc:docChg chg="addSld modSld">
      <pc:chgData name="Shedbalkar, Adil" userId="S::ashedba1@depaul.edu::41fd4f7b-9dfd-4929-a982-3ee25aaf0cee" providerId="AD" clId="Web-{DF4ECCD9-CCF8-4BC2-A4A1-2FD099022582}" dt="2021-11-20T03:23:50.553" v="11" actId="20577"/>
      <pc:docMkLst>
        <pc:docMk/>
      </pc:docMkLst>
      <pc:sldChg chg="modSp new">
        <pc:chgData name="Shedbalkar, Adil" userId="S::ashedba1@depaul.edu::41fd4f7b-9dfd-4929-a982-3ee25aaf0cee" providerId="AD" clId="Web-{DF4ECCD9-CCF8-4BC2-A4A1-2FD099022582}" dt="2021-11-20T03:23:50.553" v="11" actId="20577"/>
        <pc:sldMkLst>
          <pc:docMk/>
          <pc:sldMk cId="1236460384" sldId="266"/>
        </pc:sldMkLst>
        <pc:spChg chg="mod">
          <ac:chgData name="Shedbalkar, Adil" userId="S::ashedba1@depaul.edu::41fd4f7b-9dfd-4929-a982-3ee25aaf0cee" providerId="AD" clId="Web-{DF4ECCD9-CCF8-4BC2-A4A1-2FD099022582}" dt="2021-11-20T03:23:50.553" v="11" actId="20577"/>
          <ac:spMkLst>
            <pc:docMk/>
            <pc:sldMk cId="1236460384" sldId="266"/>
            <ac:spMk id="2" creationId="{D0B5D696-75CF-434C-B103-41DE39BAF5BD}"/>
          </ac:spMkLst>
        </pc:spChg>
      </pc:sldChg>
    </pc:docChg>
  </pc:docChgLst>
  <pc:docChgLst>
    <pc:chgData name="Ronaldlee" userId="32a854a6-a673-466c-af38-cdd4bcf523fc" providerId="ADAL" clId="{2EDA9375-1B1A-4CC4-9156-36F38EAF571C}"/>
    <pc:docChg chg="modSld">
      <pc:chgData name="Ronaldlee" userId="32a854a6-a673-466c-af38-cdd4bcf523fc" providerId="ADAL" clId="{2EDA9375-1B1A-4CC4-9156-36F38EAF571C}" dt="2021-11-20T18:55:45.048" v="6"/>
      <pc:docMkLst>
        <pc:docMk/>
      </pc:docMkLst>
      <pc:sldChg chg="addSp delSp modSp modTransition modAnim">
        <pc:chgData name="Ronaldlee" userId="32a854a6-a673-466c-af38-cdd4bcf523fc" providerId="ADAL" clId="{2EDA9375-1B1A-4CC4-9156-36F38EAF571C}" dt="2021-11-20T18:55:45.048" v="6"/>
        <pc:sldMkLst>
          <pc:docMk/>
          <pc:sldMk cId="3393976229" sldId="261"/>
        </pc:sldMkLst>
        <pc:picChg chg="add del mod">
          <ac:chgData name="Ronaldlee" userId="32a854a6-a673-466c-af38-cdd4bcf523fc" providerId="ADAL" clId="{2EDA9375-1B1A-4CC4-9156-36F38EAF571C}" dt="2021-11-20T18:50:44.255" v="1"/>
          <ac:picMkLst>
            <pc:docMk/>
            <pc:sldMk cId="3393976229" sldId="261"/>
            <ac:picMk id="4" creationId="{718D386C-D4AB-4F1E-B13F-C194AF0885A2}"/>
          </ac:picMkLst>
        </pc:picChg>
        <pc:picChg chg="add del mod">
          <ac:chgData name="Ronaldlee" userId="32a854a6-a673-466c-af38-cdd4bcf523fc" providerId="ADAL" clId="{2EDA9375-1B1A-4CC4-9156-36F38EAF571C}" dt="2021-11-20T18:54:24.998" v="3"/>
          <ac:picMkLst>
            <pc:docMk/>
            <pc:sldMk cId="3393976229" sldId="261"/>
            <ac:picMk id="5" creationId="{3AC265BE-1217-4FCD-9D7B-6B83D3CAEF41}"/>
          </ac:picMkLst>
        </pc:picChg>
        <pc:picChg chg="add del mod">
          <ac:chgData name="Ronaldlee" userId="32a854a6-a673-466c-af38-cdd4bcf523fc" providerId="ADAL" clId="{2EDA9375-1B1A-4CC4-9156-36F38EAF571C}" dt="2021-11-20T18:54:53.538" v="5"/>
          <ac:picMkLst>
            <pc:docMk/>
            <pc:sldMk cId="3393976229" sldId="261"/>
            <ac:picMk id="6" creationId="{1727F0A0-FA32-498D-BAF7-E52E8193D922}"/>
          </ac:picMkLst>
        </pc:picChg>
        <pc:picChg chg="add mod">
          <ac:chgData name="Ronaldlee" userId="32a854a6-a673-466c-af38-cdd4bcf523fc" providerId="ADAL" clId="{2EDA9375-1B1A-4CC4-9156-36F38EAF571C}" dt="2021-11-20T18:55:45.048" v="6"/>
          <ac:picMkLst>
            <pc:docMk/>
            <pc:sldMk cId="3393976229" sldId="261"/>
            <ac:picMk id="7" creationId="{118E3B48-3978-4413-B0C4-E65FFDF9E759}"/>
          </ac:picMkLst>
        </pc:picChg>
      </pc:sldChg>
    </pc:docChg>
  </pc:docChgLst>
  <pc:docChgLst>
    <pc:chgData name="Shedbalkar, Adil" userId="S::ashedba1@depaul.edu::41fd4f7b-9dfd-4929-a982-3ee25aaf0cee" providerId="AD" clId="Web-{12408312-0B81-4159-B9CE-A32470698CA3}"/>
    <pc:docChg chg="addSld modSld sldOrd">
      <pc:chgData name="Shedbalkar, Adil" userId="S::ashedba1@depaul.edu::41fd4f7b-9dfd-4929-a982-3ee25aaf0cee" providerId="AD" clId="Web-{12408312-0B81-4159-B9CE-A32470698CA3}" dt="2021-11-20T01:32:44.167" v="128" actId="20577"/>
      <pc:docMkLst>
        <pc:docMk/>
      </pc:docMkLst>
      <pc:sldChg chg="addSp modSp ord">
        <pc:chgData name="Shedbalkar, Adil" userId="S::ashedba1@depaul.edu::41fd4f7b-9dfd-4929-a982-3ee25aaf0cee" providerId="AD" clId="Web-{12408312-0B81-4159-B9CE-A32470698CA3}" dt="2021-11-20T01:32:37.902" v="121" actId="20577"/>
        <pc:sldMkLst>
          <pc:docMk/>
          <pc:sldMk cId="473922134" sldId="262"/>
        </pc:sldMkLst>
        <pc:spChg chg="mod">
          <ac:chgData name="Shedbalkar, Adil" userId="S::ashedba1@depaul.edu::41fd4f7b-9dfd-4929-a982-3ee25aaf0cee" providerId="AD" clId="Web-{12408312-0B81-4159-B9CE-A32470698CA3}" dt="2021-11-20T01:30:59.668" v="20" actId="20577"/>
          <ac:spMkLst>
            <pc:docMk/>
            <pc:sldMk cId="473922134" sldId="262"/>
            <ac:spMk id="2" creationId="{996325D1-ED02-4ED3-9B11-3C86AD9A61E4}"/>
          </ac:spMkLst>
        </pc:spChg>
        <pc:spChg chg="add">
          <ac:chgData name="Shedbalkar, Adil" userId="S::ashedba1@depaul.edu::41fd4f7b-9dfd-4929-a982-3ee25aaf0cee" providerId="AD" clId="Web-{12408312-0B81-4159-B9CE-A32470698CA3}" dt="2021-11-20T01:30:37.325" v="3"/>
          <ac:spMkLst>
            <pc:docMk/>
            <pc:sldMk cId="473922134" sldId="262"/>
            <ac:spMk id="5" creationId="{5FDE4DF0-9B87-46A3-A840-65F9F2A6C64F}"/>
          </ac:spMkLst>
        </pc:spChg>
        <pc:spChg chg="add">
          <ac:chgData name="Shedbalkar, Adil" userId="S::ashedba1@depaul.edu::41fd4f7b-9dfd-4929-a982-3ee25aaf0cee" providerId="AD" clId="Web-{12408312-0B81-4159-B9CE-A32470698CA3}" dt="2021-11-20T01:31:03.090" v="21"/>
          <ac:spMkLst>
            <pc:docMk/>
            <pc:sldMk cId="473922134" sldId="262"/>
            <ac:spMk id="6" creationId="{439C42DA-4A36-4E26-8951-7B727646CD8F}"/>
          </ac:spMkLst>
        </pc:spChg>
        <pc:spChg chg="add">
          <ac:chgData name="Shedbalkar, Adil" userId="S::ashedba1@depaul.edu::41fd4f7b-9dfd-4929-a982-3ee25aaf0cee" providerId="AD" clId="Web-{12408312-0B81-4159-B9CE-A32470698CA3}" dt="2021-11-20T01:31:03.950" v="22"/>
          <ac:spMkLst>
            <pc:docMk/>
            <pc:sldMk cId="473922134" sldId="262"/>
            <ac:spMk id="7" creationId="{8E7503AA-15CE-47D3-B04A-A719B52EADAA}"/>
          </ac:spMkLst>
        </pc:spChg>
        <pc:spChg chg="add">
          <ac:chgData name="Shedbalkar, Adil" userId="S::ashedba1@depaul.edu::41fd4f7b-9dfd-4929-a982-3ee25aaf0cee" providerId="AD" clId="Web-{12408312-0B81-4159-B9CE-A32470698CA3}" dt="2021-11-20T01:31:04.528" v="23"/>
          <ac:spMkLst>
            <pc:docMk/>
            <pc:sldMk cId="473922134" sldId="262"/>
            <ac:spMk id="8" creationId="{223BC7C2-86F9-4FBD-862E-20CF52A6C9B9}"/>
          </ac:spMkLst>
        </pc:spChg>
        <pc:spChg chg="add mod">
          <ac:chgData name="Shedbalkar, Adil" userId="S::ashedba1@depaul.edu::41fd4f7b-9dfd-4929-a982-3ee25aaf0cee" providerId="AD" clId="Web-{12408312-0B81-4159-B9CE-A32470698CA3}" dt="2021-11-20T01:32:37.902" v="121" actId="20577"/>
          <ac:spMkLst>
            <pc:docMk/>
            <pc:sldMk cId="473922134" sldId="262"/>
            <ac:spMk id="9" creationId="{2C669195-2E77-48CC-8892-B5E701573EFE}"/>
          </ac:spMkLst>
        </pc:spChg>
        <pc:picChg chg="mod">
          <ac:chgData name="Shedbalkar, Adil" userId="S::ashedba1@depaul.edu::41fd4f7b-9dfd-4929-a982-3ee25aaf0cee" providerId="AD" clId="Web-{12408312-0B81-4159-B9CE-A32470698CA3}" dt="2021-11-20T01:30:34.716" v="2" actId="1076"/>
          <ac:picMkLst>
            <pc:docMk/>
            <pc:sldMk cId="473922134" sldId="262"/>
            <ac:picMk id="3" creationId="{1E6EABB5-CA0B-4B3F-A8A4-33BC32500DCA}"/>
          </ac:picMkLst>
        </pc:picChg>
        <pc:picChg chg="mod">
          <ac:chgData name="Shedbalkar, Adil" userId="S::ashedba1@depaul.edu::41fd4f7b-9dfd-4929-a982-3ee25aaf0cee" providerId="AD" clId="Web-{12408312-0B81-4159-B9CE-A32470698CA3}" dt="2021-11-20T01:30:31.419" v="1" actId="1076"/>
          <ac:picMkLst>
            <pc:docMk/>
            <pc:sldMk cId="473922134" sldId="262"/>
            <ac:picMk id="4" creationId="{D78B4E02-BCA4-4712-A90F-33F1E36E1DD6}"/>
          </ac:picMkLst>
        </pc:picChg>
      </pc:sldChg>
      <pc:sldChg chg="modSp new">
        <pc:chgData name="Shedbalkar, Adil" userId="S::ashedba1@depaul.edu::41fd4f7b-9dfd-4929-a982-3ee25aaf0cee" providerId="AD" clId="Web-{12408312-0B81-4159-B9CE-A32470698CA3}" dt="2021-11-20T01:32:44.167" v="128" actId="20577"/>
        <pc:sldMkLst>
          <pc:docMk/>
          <pc:sldMk cId="3691482404" sldId="263"/>
        </pc:sldMkLst>
        <pc:spChg chg="mod">
          <ac:chgData name="Shedbalkar, Adil" userId="S::ashedba1@depaul.edu::41fd4f7b-9dfd-4929-a982-3ee25aaf0cee" providerId="AD" clId="Web-{12408312-0B81-4159-B9CE-A32470698CA3}" dt="2021-11-20T01:32:44.167" v="128" actId="20577"/>
          <ac:spMkLst>
            <pc:docMk/>
            <pc:sldMk cId="3691482404" sldId="263"/>
            <ac:spMk id="2" creationId="{97F711C2-C984-4853-B7A3-CB412CF039F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994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79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49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792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370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195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11/20/2021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62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11/20/2021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01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11/20/2021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058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39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80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198143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policyoptions.irpp.org/magazines/january-2020/technology-isnt-shaping-work-the-way-we-think/technology-isnt-shaping-work-the-way-we-think/" TargetMode="Externa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jpe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mathurinache/invehicle-coupon-recommendation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9">
            <a:extLst>
              <a:ext uri="{FF2B5EF4-FFF2-40B4-BE49-F238E27FC236}">
                <a16:creationId xmlns:a16="http://schemas.microsoft.com/office/drawing/2014/main" id="{4DA9E8CC-6C73-43E6-AF09-B4B1083BC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DFF5FD-BEF9-4B06-B7C2-58C5CFC92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3">
            <a:extLst>
              <a:ext uri="{FF2B5EF4-FFF2-40B4-BE49-F238E27FC236}">
                <a16:creationId xmlns:a16="http://schemas.microsoft.com/office/drawing/2014/main" id="{C9A18D1D-88E7-41EF-892F-C99BDEEE5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13E1A2F-E5D7-4888-BA8C-1CDDC7CE2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25649A-4F9D-4D90-8F0A-433D7A1F6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0454" y="4582221"/>
            <a:ext cx="8445357" cy="883524"/>
          </a:xfrm>
        </p:spPr>
        <p:txBody>
          <a:bodyPr>
            <a:normAutofit fontScale="90000"/>
          </a:bodyPr>
          <a:lstStyle/>
          <a:p>
            <a:r>
              <a:rPr lang="en-US" sz="4800">
                <a:cs typeface="Arial"/>
              </a:rPr>
              <a:t>DSC 478 In-vehicle Coupon Recommendation</a:t>
            </a:r>
            <a:endParaRPr lang="en-US" sz="4800" err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36" y="5869607"/>
            <a:ext cx="8286075" cy="414413"/>
          </a:xfrm>
        </p:spPr>
        <p:txBody>
          <a:bodyPr>
            <a:normAutofit/>
          </a:bodyPr>
          <a:lstStyle/>
          <a:p>
            <a:r>
              <a:rPr lang="en-US">
                <a:cs typeface="Arial"/>
              </a:rPr>
              <a:t>Adil </a:t>
            </a:r>
            <a:r>
              <a:rPr lang="en-US" err="1">
                <a:cs typeface="Arial"/>
              </a:rPr>
              <a:t>Shedbalkar</a:t>
            </a:r>
            <a:r>
              <a:rPr lang="en-US">
                <a:cs typeface="Arial"/>
              </a:rPr>
              <a:t>, Tejas Desai, </a:t>
            </a:r>
            <a:r>
              <a:rPr lang="en-US" err="1">
                <a:cs typeface="Arial"/>
              </a:rPr>
              <a:t>Ronaldlee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Ejalu</a:t>
            </a:r>
            <a:endParaRPr lang="en-US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F31202-25B1-43E6-94C1-CDCAFFE33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4E50326-215E-44D2-A988-8C35106E7B3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1683" r="-1" b="23999"/>
          <a:stretch/>
        </p:blipFill>
        <p:spPr>
          <a:xfrm>
            <a:off x="1005401" y="-1"/>
            <a:ext cx="10380133" cy="4030679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88507C5-B772-411D-B50E-0C075AD25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1CD34D0-7F35-4C8C-A976-FEA0DB3187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30"/>
    </mc:Choice>
    <mc:Fallback>
      <p:transition spd="slow" advTm="9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789C5-35DD-4271-8B76-719F3276C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Introduction to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D8F16-E2F7-4FB5-A00C-FBC0094C1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0958" y="2023362"/>
            <a:ext cx="8659181" cy="4026582"/>
          </a:xfrm>
        </p:spPr>
        <p:txBody>
          <a:bodyPr>
            <a:normAutofit fontScale="92500" lnSpcReduction="10000"/>
          </a:bodyPr>
          <a:lstStyle/>
          <a:p>
            <a:pPr marL="344170" indent="-344170"/>
            <a:r>
              <a:rPr lang="en-US">
                <a:cs typeface="Arial" panose="020B0604020202020204"/>
              </a:rPr>
              <a:t>Variables pertaining to weather/time, socioeconomic variables, proximity to restaurants, etc.</a:t>
            </a:r>
          </a:p>
          <a:p>
            <a:pPr marL="344170" indent="-344170"/>
            <a:r>
              <a:rPr lang="en-US">
                <a:cs typeface="Arial" panose="020B0604020202020204"/>
              </a:rPr>
              <a:t>Target variable: whether driver accepts coupon (Y/N)</a:t>
            </a:r>
          </a:p>
          <a:p>
            <a:pPr marL="344170" indent="-344170"/>
            <a:r>
              <a:rPr lang="en-US">
                <a:cs typeface="Arial" panose="020B0604020202020204"/>
              </a:rPr>
              <a:t>After pre-processing (NA's dropped, variables converted to ordinal or dummy)</a:t>
            </a:r>
          </a:p>
          <a:p>
            <a:pPr marL="795020" lvl="1" indent="-337820"/>
            <a:r>
              <a:rPr lang="en-US">
                <a:cs typeface="Arial" panose="020B0604020202020204"/>
              </a:rPr>
              <a:t>12079 rows, 63 columns</a:t>
            </a:r>
          </a:p>
          <a:p>
            <a:pPr marL="344170" indent="-344170"/>
            <a:r>
              <a:rPr lang="en-US">
                <a:cs typeface="Arial" panose="020B0604020202020204"/>
              </a:rPr>
              <a:t>80/20 train/test split</a:t>
            </a:r>
          </a:p>
          <a:p>
            <a:pPr marL="344170" indent="-344170"/>
            <a:r>
              <a:rPr lang="en-US">
                <a:cs typeface="Arial" panose="020B0604020202020204"/>
              </a:rPr>
              <a:t>Goal: How can businesses determine if coupons are a worthwhile expenditure?</a:t>
            </a:r>
          </a:p>
          <a:p>
            <a:pPr marL="344170" indent="-344170"/>
            <a:endParaRPr lang="en-US">
              <a:cs typeface="Arial" panose="020B0604020202020204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6E663FF-F4B4-42E3-9DF4-FC3E9A6C69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59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239"/>
    </mc:Choice>
    <mc:Fallback>
      <p:transition spd="slow" advTm="602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3B734-2F35-4E2B-AC04-6D31A7307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Random Forest Supervised Feature Selection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B1415-EDD2-438D-B738-00EB123EE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4694" y="1965852"/>
            <a:ext cx="8745445" cy="4084092"/>
          </a:xfrm>
        </p:spPr>
        <p:txBody>
          <a:bodyPr/>
          <a:lstStyle/>
          <a:p>
            <a:pPr marL="344170" indent="-344170"/>
            <a:r>
              <a:rPr lang="en-US">
                <a:cs typeface="Arial"/>
              </a:rPr>
              <a:t>Determines importance of variables</a:t>
            </a:r>
          </a:p>
          <a:p>
            <a:pPr marL="795020" lvl="1" indent="-337820"/>
            <a:r>
              <a:rPr lang="en-US">
                <a:cs typeface="Arial"/>
              </a:rPr>
              <a:t>If under mean, drop. If over, keep</a:t>
            </a:r>
          </a:p>
          <a:p>
            <a:pPr marL="344170" indent="-344170"/>
            <a:r>
              <a:rPr lang="en-US">
                <a:cs typeface="Arial"/>
              </a:rPr>
              <a:t>17 variables scored above mean importance- including time, </a:t>
            </a:r>
            <a:r>
              <a:rPr lang="en-US" err="1">
                <a:cs typeface="Arial"/>
              </a:rPr>
              <a:t>coffeeHouse</a:t>
            </a:r>
            <a:r>
              <a:rPr lang="en-US">
                <a:cs typeface="Arial"/>
              </a:rPr>
              <a:t>, bar, etc. </a:t>
            </a:r>
          </a:p>
          <a:p>
            <a:pPr marL="344170" indent="-344170"/>
            <a:r>
              <a:rPr lang="en-US">
                <a:cs typeface="Arial"/>
              </a:rPr>
              <a:t>Models built- Random Forests, Logistic Regression, Decision Trees, Stochastic Gradient Descent Classifier (SGD).</a:t>
            </a:r>
          </a:p>
          <a:p>
            <a:pPr marL="795020" lvl="1" indent="-337820"/>
            <a:r>
              <a:rPr lang="en-US">
                <a:cs typeface="Arial"/>
              </a:rPr>
              <a:t>Train accuracy, test accuracy, balanced test accuracy calculated 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54495A6-25AC-400C-9499-3A9E08B7B1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34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750"/>
    </mc:Choice>
    <mc:Fallback>
      <p:transition spd="slow" advTm="36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B7549-2EA4-4EE4-8A96-51684E9F9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RF Reduced Model Results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07552-DE92-4A66-950F-62B84426B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0451" y="354319"/>
            <a:ext cx="9061747" cy="4328507"/>
          </a:xfrm>
        </p:spPr>
        <p:txBody>
          <a:bodyPr/>
          <a:lstStyle/>
          <a:p>
            <a:pPr marL="344170" indent="-344170"/>
            <a:r>
              <a:rPr lang="en-US">
                <a:cs typeface="Arial"/>
              </a:rPr>
              <a:t>Random Forests (capped max depth) and decision tree were best models</a:t>
            </a:r>
          </a:p>
          <a:p>
            <a:pPr marL="795020" lvl="1" indent="-337820"/>
            <a:r>
              <a:rPr lang="en-US">
                <a:cs typeface="Arial"/>
              </a:rPr>
              <a:t>Good accuracy (not overfitting), easy to explain and visualize to general audience (not a black box)</a:t>
            </a:r>
          </a:p>
          <a:p>
            <a:pPr marL="0" indent="0">
              <a:buNone/>
            </a:pPr>
            <a:endParaRPr lang="en-US">
              <a:cs typeface="Arial"/>
            </a:endParaRP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94320BEC-3750-4865-92A9-45FDBA3E1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663" y="2967533"/>
            <a:ext cx="5387786" cy="3428816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DA79495-C966-4982-B410-CCAF90A8AC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94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229"/>
    </mc:Choice>
    <mc:Fallback>
      <p:transition spd="slow" advTm="41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325D1-ED02-4ED3-9B11-3C86AD9A6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Feature </a:t>
            </a:r>
            <a:r>
              <a:rPr lang="en-US" err="1">
                <a:cs typeface="Arial"/>
              </a:rPr>
              <a:t>Importances</a:t>
            </a:r>
            <a:endParaRPr lang="en-US">
              <a:cs typeface="Arial"/>
            </a:endParaRP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D78B4E02-BCA4-4712-A90F-33F1E36E1D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63592" y="2018249"/>
            <a:ext cx="4122841" cy="2195508"/>
          </a:xfrm>
        </p:spPr>
      </p:pic>
      <p:pic>
        <p:nvPicPr>
          <p:cNvPr id="3" name="Picture 4" descr="Chart&#10;&#10;Description automatically generated">
            <a:extLst>
              <a:ext uri="{FF2B5EF4-FFF2-40B4-BE49-F238E27FC236}">
                <a16:creationId xmlns:a16="http://schemas.microsoft.com/office/drawing/2014/main" id="{1E6EABB5-CA0B-4B3F-A8A4-33BC32500D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2734" y="2020486"/>
            <a:ext cx="4114800" cy="22013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DE4DF0-9B87-46A3-A840-65F9F2A6C64F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9C42DA-4A36-4E26-8951-7B727646CD8F}"/>
              </a:ext>
            </a:extLst>
          </p:cNvPr>
          <p:cNvSpPr txBox="1"/>
          <p:nvPr/>
        </p:nvSpPr>
        <p:spPr>
          <a:xfrm>
            <a:off x="4867275" y="33432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7503AA-15CE-47D3-B04A-A719B52EADAA}"/>
              </a:ext>
            </a:extLst>
          </p:cNvPr>
          <p:cNvSpPr txBox="1"/>
          <p:nvPr/>
        </p:nvSpPr>
        <p:spPr>
          <a:xfrm>
            <a:off x="5010150" y="34861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3BC7C2-86F9-4FBD-862E-20CF52A6C9B9}"/>
              </a:ext>
            </a:extLst>
          </p:cNvPr>
          <p:cNvSpPr txBox="1"/>
          <p:nvPr/>
        </p:nvSpPr>
        <p:spPr>
          <a:xfrm>
            <a:off x="5153025" y="362902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669195-2E77-48CC-8892-B5E701573EFE}"/>
              </a:ext>
            </a:extLst>
          </p:cNvPr>
          <p:cNvSpPr txBox="1"/>
          <p:nvPr/>
        </p:nvSpPr>
        <p:spPr>
          <a:xfrm>
            <a:off x="1765300" y="4770967"/>
            <a:ext cx="831426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Similar most important features- </a:t>
            </a:r>
            <a:r>
              <a:rPr lang="en-US" err="1">
                <a:cs typeface="Arial"/>
              </a:rPr>
              <a:t>CoffeeHouse</a:t>
            </a:r>
            <a:r>
              <a:rPr lang="en-US">
                <a:cs typeface="Arial"/>
              </a:rPr>
              <a:t>, </a:t>
            </a:r>
            <a:r>
              <a:rPr lang="en-US" err="1">
                <a:cs typeface="Arial"/>
              </a:rPr>
              <a:t>coupon_Restaurant</a:t>
            </a:r>
            <a:r>
              <a:rPr lang="en-US">
                <a:cs typeface="Arial"/>
              </a:rPr>
              <a:t> (&lt;20), </a:t>
            </a:r>
            <a:r>
              <a:rPr lang="en-US" err="1">
                <a:cs typeface="Arial"/>
              </a:rPr>
              <a:t>coupon_carry</a:t>
            </a:r>
            <a:r>
              <a:rPr lang="en-US">
                <a:cs typeface="Arial"/>
              </a:rPr>
              <a:t> out &amp; Take Away, time, Bar, 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75F744BF-BFC4-4EA3-87B9-51DD50A15D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922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700"/>
    </mc:Choice>
    <mc:Fallback>
      <p:transition spd="slow" advTm="32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B7549-2EA4-4EE4-8A96-51684E9F9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696229"/>
          </a:xfrm>
        </p:spPr>
        <p:txBody>
          <a:bodyPr>
            <a:normAutofit/>
          </a:bodyPr>
          <a:lstStyle/>
          <a:p>
            <a:r>
              <a:rPr lang="en-US" sz="2800">
                <a:cs typeface="Arial"/>
              </a:rPr>
              <a:t>Principal Component Analysis (PCA)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07552-DE92-4A66-950F-62B84426B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059" y="-268230"/>
            <a:ext cx="9061747" cy="6162145"/>
          </a:xfrm>
        </p:spPr>
        <p:txBody>
          <a:bodyPr/>
          <a:lstStyle/>
          <a:p>
            <a:pPr marL="0" indent="0">
              <a:buNone/>
            </a:pPr>
            <a:endParaRPr lang="en-US">
              <a:cs typeface="Arial"/>
            </a:endParaRPr>
          </a:p>
          <a:p>
            <a:pPr marL="0" indent="0">
              <a:buNone/>
            </a:pPr>
            <a:endParaRPr lang="en-US">
              <a:cs typeface="Arial"/>
            </a:endParaRP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ED0C8579-9520-4795-8424-172E01238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388" y="3909979"/>
            <a:ext cx="3965145" cy="28614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4D037A-43BF-43CD-AA2D-77F69DF86028}"/>
              </a:ext>
            </a:extLst>
          </p:cNvPr>
          <p:cNvSpPr txBox="1"/>
          <p:nvPr/>
        </p:nvSpPr>
        <p:spPr>
          <a:xfrm>
            <a:off x="2048934" y="1380067"/>
            <a:ext cx="8322732" cy="28900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4170" indent="-34417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Not as useful as RF supervised feature selection</a:t>
            </a:r>
          </a:p>
          <a:p>
            <a:pPr marL="344170" indent="-34417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85% of variance captured = 12 components, 95%  ~22 components </a:t>
            </a:r>
          </a:p>
          <a:p>
            <a:pPr marL="344170" indent="-34417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Used 12 PCs </a:t>
            </a:r>
          </a:p>
          <a:p>
            <a:pPr marL="795020" lvl="1" indent="-337820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Less features than RF reduced dataset but results less interpretable and lower in overall training and testing accuracy across the board for all models.  </a:t>
            </a:r>
          </a:p>
          <a:p>
            <a:pPr marL="344170" indent="-34417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22 PCs would be more features than random forests and would have been even more difficult to interpret.</a:t>
            </a:r>
            <a:endParaRPr lang="en-US" sz="160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E1A1F84-B290-4EC9-A170-3B700149DA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679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891"/>
    </mc:Choice>
    <mc:Fallback>
      <p:transition spd="slow" advTm="468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B7549-2EA4-4EE4-8A96-51684E9F9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Arial"/>
              </a:rPr>
              <a:t>KModel</a:t>
            </a:r>
            <a:r>
              <a:rPr lang="en-US">
                <a:cs typeface="Arial"/>
              </a:rPr>
              <a:t>, </a:t>
            </a:r>
            <a:r>
              <a:rPr lang="en-US" err="1">
                <a:cs typeface="Arial"/>
              </a:rPr>
              <a:t>KPrototype</a:t>
            </a:r>
            <a:r>
              <a:rPr lang="en-US">
                <a:cs typeface="Arial"/>
              </a:rPr>
              <a:t> and </a:t>
            </a:r>
            <a:r>
              <a:rPr lang="en-US" err="1">
                <a:cs typeface="Arial"/>
              </a:rPr>
              <a:t>KMedoid</a:t>
            </a:r>
            <a:r>
              <a:rPr lang="en-US">
                <a:cs typeface="Arial"/>
              </a:rPr>
              <a:t> Clustering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07552-DE92-4A66-950F-62B84426B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8392" y="1721437"/>
            <a:ext cx="9061747" cy="4328507"/>
          </a:xfrm>
        </p:spPr>
        <p:txBody>
          <a:bodyPr/>
          <a:lstStyle/>
          <a:p>
            <a:pPr marL="344170" indent="-344170"/>
            <a:r>
              <a:rPr lang="en-US">
                <a:cs typeface="Arial"/>
              </a:rPr>
              <a:t>Unsupervised algorithms used to extract some structure. </a:t>
            </a:r>
          </a:p>
          <a:p>
            <a:pPr marL="344170" indent="-344170"/>
            <a:r>
              <a:rPr lang="en-US">
                <a:cs typeface="Arial"/>
              </a:rPr>
              <a:t>Our data set comprised of only categorical variables. </a:t>
            </a:r>
          </a:p>
          <a:p>
            <a:pPr marL="344170" indent="-344170"/>
            <a:r>
              <a:rPr lang="en-US">
                <a:cs typeface="Arial"/>
              </a:rPr>
              <a:t>Our clustering results were inconclusive.</a:t>
            </a:r>
          </a:p>
          <a:p>
            <a:pPr marL="344170" indent="-344170"/>
            <a:r>
              <a:rPr lang="en-US">
                <a:cs typeface="Arial"/>
              </a:rPr>
              <a:t>Low completeness and homogeneity scores.</a:t>
            </a:r>
          </a:p>
          <a:p>
            <a:pPr marL="344170" indent="-344170"/>
            <a:r>
              <a:rPr lang="en-US">
                <a:cs typeface="Arial"/>
              </a:rPr>
              <a:t>Low scores even after taking the features of importance in consideration.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18E3B48-3978-4413-B0C4-E65FFDF9E7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976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836"/>
    </mc:Choice>
    <mc:Fallback>
      <p:transition spd="slow" advTm="448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711C2-C984-4853-B7A3-CB412CF0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Conclusion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F27B4-71EF-4165-920B-97686788D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9733" y="1307050"/>
            <a:ext cx="9261272" cy="4497361"/>
          </a:xfrm>
        </p:spPr>
        <p:txBody>
          <a:bodyPr/>
          <a:lstStyle/>
          <a:p>
            <a:pPr marL="344170" indent="-344170"/>
            <a:r>
              <a:rPr lang="en-US">
                <a:ea typeface="+mn-lt"/>
                <a:cs typeface="+mn-lt"/>
              </a:rPr>
              <a:t>Coupons may be more beneficial for:</a:t>
            </a:r>
          </a:p>
          <a:p>
            <a:pPr marL="795020" lvl="1" indent="-337820"/>
            <a:r>
              <a:rPr lang="en-US">
                <a:ea typeface="+mn-lt"/>
                <a:cs typeface="+mn-lt"/>
              </a:rPr>
              <a:t>Coffeehouses, bars, takeaway restaurants, and places that cost under $20</a:t>
            </a:r>
          </a:p>
          <a:p>
            <a:pPr marL="1258570" lvl="2" indent="-344170"/>
            <a:r>
              <a:rPr lang="en-US">
                <a:cs typeface="Arial" panose="020B0604020202020204"/>
              </a:rPr>
              <a:t>Coupons for these places more likely to accepted </a:t>
            </a:r>
          </a:p>
          <a:p>
            <a:pPr marL="344170" indent="-344170"/>
            <a:r>
              <a:rPr lang="en-US">
                <a:cs typeface="Arial" panose="020B0604020202020204"/>
              </a:rPr>
              <a:t>Time is important!</a:t>
            </a:r>
          </a:p>
          <a:p>
            <a:pPr marL="795020" lvl="1" indent="-337820"/>
            <a:r>
              <a:rPr lang="en-US">
                <a:cs typeface="Arial" panose="020B0604020202020204"/>
              </a:rPr>
              <a:t>Early in the morning or late at night not optimal (more likely to reject coupon)</a:t>
            </a:r>
          </a:p>
          <a:p>
            <a:pPr marL="1258570" lvl="2" indent="-344170"/>
            <a:r>
              <a:rPr lang="en-US">
                <a:cs typeface="Arial" panose="020B0604020202020204"/>
              </a:rPr>
              <a:t>Rushing to work or trying to get home</a:t>
            </a:r>
          </a:p>
          <a:p>
            <a:pPr marL="795020" lvl="1" indent="-337820"/>
            <a:r>
              <a:rPr lang="en-US">
                <a:cs typeface="Arial" panose="020B0604020202020204"/>
              </a:rPr>
              <a:t>Midday/ early evening optimal</a:t>
            </a:r>
          </a:p>
          <a:p>
            <a:pPr marL="795020" lvl="1" indent="-337820"/>
            <a:endParaRPr lang="en-US">
              <a:cs typeface="Arial" panose="020B0604020202020204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D28F1D0-DC46-4442-9672-10B5B12B23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482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291"/>
    </mc:Choice>
    <mc:Fallback>
      <p:transition spd="slow" advTm="612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5D696-75CF-434C-B103-41DE39BAF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Dataset Link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7E677-0ACE-49CA-995E-CFB47E66A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332" y="2331516"/>
            <a:ext cx="7805006" cy="450295"/>
          </a:xfrm>
        </p:spPr>
        <p:txBody>
          <a:bodyPr>
            <a:normAutofit fontScale="85000" lnSpcReduction="10000"/>
          </a:bodyPr>
          <a:lstStyle/>
          <a:p>
            <a:pPr marL="344170" indent="-344170"/>
            <a:r>
              <a:rPr lang="en-US" u="sng">
                <a:ea typeface="+mn-lt"/>
                <a:cs typeface="+mn-lt"/>
                <a:hlinkClick r:id="rId2"/>
              </a:rPr>
              <a:t>https://www.kaggle.com/mathurinache/invehicle-coupon-recommendation</a:t>
            </a:r>
            <a:endParaRPr lang="en-US"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2364603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21124030A4B94EA4D90D21A3704B45" ma:contentTypeVersion="7" ma:contentTypeDescription="Create a new document." ma:contentTypeScope="" ma:versionID="e465312090528fb973b52be8269ee00c">
  <xsd:schema xmlns:xsd="http://www.w3.org/2001/XMLSchema" xmlns:xs="http://www.w3.org/2001/XMLSchema" xmlns:p="http://schemas.microsoft.com/office/2006/metadata/properties" xmlns:ns2="ab8f8f23-cc19-459b-8c9f-dca6f4188863" targetNamespace="http://schemas.microsoft.com/office/2006/metadata/properties" ma:root="true" ma:fieldsID="df46ce23ae382c69de8f699429bcec35" ns2:_="">
    <xsd:import namespace="ab8f8f23-cc19-459b-8c9f-dca6f418886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8f8f23-cc19-459b-8c9f-dca6f41888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A559B5B-20A7-46AC-BFDA-B7E5790713AF}">
  <ds:schemaRefs>
    <ds:schemaRef ds:uri="ab8f8f23-cc19-459b-8c9f-dca6f418886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33585C0-DEF5-44E6-8C61-40E8A344DC8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C099E9-5865-4391-9683-34F42CC914C1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Madison</vt:lpstr>
      <vt:lpstr>DSC 478 In-vehicle Coupon Recommendation</vt:lpstr>
      <vt:lpstr>Introduction to Data</vt:lpstr>
      <vt:lpstr>Random Forest Supervised Feature Selection </vt:lpstr>
      <vt:lpstr>RF Reduced Model Results</vt:lpstr>
      <vt:lpstr>Feature Importances</vt:lpstr>
      <vt:lpstr>Principal Component Analysis (PCA)</vt:lpstr>
      <vt:lpstr>KModel, KPrototype and KMedoid Clustering </vt:lpstr>
      <vt:lpstr>Conclusion</vt:lpstr>
      <vt:lpstr>Dataset Link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Adil</dc:creator>
  <cp:revision>1</cp:revision>
  <dcterms:created xsi:type="dcterms:W3CDTF">2021-11-19T21:15:53Z</dcterms:created>
  <dcterms:modified xsi:type="dcterms:W3CDTF">2021-11-20T20:44:00Z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0x0101006421124030A4B94EA4D90D21A3704B45</vt:lpwstr>
  </property>
</Properties>
</file>